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.xml" ContentType="application/vnd.openxmlformats-officedocument.themeOverride+xml"/>
  <Override PartName="/ppt/theme/themeOverride20.xml" ContentType="application/vnd.openxmlformats-officedocument.themeOverride+xml"/>
  <Override PartName="/ppt/theme/themeOverride21.xml" ContentType="application/vnd.openxmlformats-officedocument.themeOverride+xml"/>
  <Override PartName="/ppt/theme/themeOverride2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4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tags" Target="tags/tag374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notesMaster" Target="notesMasters/notesMaster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tags" Target="../tags/tag65.xml" /><Relationship Id="rId67" Type="http://schemas.openxmlformats.org/officeDocument/2006/relationships/tags" Target="../tags/tag66.xml" /><Relationship Id="rId68" Type="http://schemas.openxmlformats.org/officeDocument/2006/relationships/tags" Target="../tags/tag67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8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4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image" Target="../media/image2.jpeg" /><Relationship Id="rId30" Type="http://schemas.openxmlformats.org/officeDocument/2006/relationships/tags" Target="../tags/tag151.xml" /><Relationship Id="rId31" Type="http://schemas.openxmlformats.org/officeDocument/2006/relationships/tags" Target="../tags/tag152.xml" /><Relationship Id="rId32" Type="http://schemas.openxmlformats.org/officeDocument/2006/relationships/tags" Target="../tags/tag153.xml" /><Relationship Id="rId33" Type="http://schemas.openxmlformats.org/officeDocument/2006/relationships/tags" Target="../tags/tag154.xml" /><Relationship Id="rId34" Type="http://schemas.openxmlformats.org/officeDocument/2006/relationships/tags" Target="../tags/tag155.xml" /><Relationship Id="rId35" Type="http://schemas.openxmlformats.org/officeDocument/2006/relationships/tags" Target="../tags/tag156.xml" /><Relationship Id="rId36" Type="http://schemas.openxmlformats.org/officeDocument/2006/relationships/tags" Target="../tags/tag157.xml" /><Relationship Id="rId37" Type="http://schemas.openxmlformats.org/officeDocument/2006/relationships/tags" Target="../tags/tag158.xml" /><Relationship Id="rId38" Type="http://schemas.openxmlformats.org/officeDocument/2006/relationships/tags" Target="../tags/tag159.xml" /><Relationship Id="rId39" Type="http://schemas.openxmlformats.org/officeDocument/2006/relationships/tags" Target="../tags/tag160.xml" /><Relationship Id="rId4" Type="http://schemas.openxmlformats.org/officeDocument/2006/relationships/tags" Target="../tags/tag125.xml" /><Relationship Id="rId40" Type="http://schemas.openxmlformats.org/officeDocument/2006/relationships/tags" Target="../tags/tag161.xml" /><Relationship Id="rId41" Type="http://schemas.openxmlformats.org/officeDocument/2006/relationships/tags" Target="../tags/tag162.xml" /><Relationship Id="rId42" Type="http://schemas.openxmlformats.org/officeDocument/2006/relationships/tags" Target="../tags/tag163.xml" /><Relationship Id="rId43" Type="http://schemas.openxmlformats.org/officeDocument/2006/relationships/tags" Target="../tags/tag164.xml" /><Relationship Id="rId44" Type="http://schemas.openxmlformats.org/officeDocument/2006/relationships/tags" Target="../tags/tag165.xml" /><Relationship Id="rId45" Type="http://schemas.openxmlformats.org/officeDocument/2006/relationships/tags" Target="../tags/tag166.xml" /><Relationship Id="rId46" Type="http://schemas.openxmlformats.org/officeDocument/2006/relationships/tags" Target="../tags/tag167.xml" /><Relationship Id="rId47" Type="http://schemas.openxmlformats.org/officeDocument/2006/relationships/tags" Target="../tags/tag168.xml" /><Relationship Id="rId48" Type="http://schemas.openxmlformats.org/officeDocument/2006/relationships/tags" Target="../tags/tag169.xml" /><Relationship Id="rId49" Type="http://schemas.openxmlformats.org/officeDocument/2006/relationships/tags" Target="../tags/tag170.xml" /><Relationship Id="rId5" Type="http://schemas.openxmlformats.org/officeDocument/2006/relationships/tags" Target="../tags/tag126.xml" /><Relationship Id="rId50" Type="http://schemas.openxmlformats.org/officeDocument/2006/relationships/tags" Target="../tags/tag171.xml" /><Relationship Id="rId51" Type="http://schemas.openxmlformats.org/officeDocument/2006/relationships/tags" Target="../tags/tag172.xml" /><Relationship Id="rId52" Type="http://schemas.openxmlformats.org/officeDocument/2006/relationships/tags" Target="../tags/tag173.xml" /><Relationship Id="rId53" Type="http://schemas.openxmlformats.org/officeDocument/2006/relationships/tags" Target="../tags/tag174.xml" /><Relationship Id="rId54" Type="http://schemas.openxmlformats.org/officeDocument/2006/relationships/tags" Target="../tags/tag175.xml" /><Relationship Id="rId55" Type="http://schemas.openxmlformats.org/officeDocument/2006/relationships/tags" Target="../tags/tag176.xml" /><Relationship Id="rId56" Type="http://schemas.openxmlformats.org/officeDocument/2006/relationships/tags" Target="../tags/tag177.xml" /><Relationship Id="rId57" Type="http://schemas.openxmlformats.org/officeDocument/2006/relationships/tags" Target="../tags/tag178.xml" /><Relationship Id="rId58" Type="http://schemas.openxmlformats.org/officeDocument/2006/relationships/tags" Target="../tags/tag179.xml" /><Relationship Id="rId59" Type="http://schemas.openxmlformats.org/officeDocument/2006/relationships/tags" Target="../tags/tag180.xml" /><Relationship Id="rId6" Type="http://schemas.openxmlformats.org/officeDocument/2006/relationships/tags" Target="../tags/tag127.xml" /><Relationship Id="rId60" Type="http://schemas.openxmlformats.org/officeDocument/2006/relationships/tags" Target="../tags/tag181.xml" /><Relationship Id="rId61" Type="http://schemas.openxmlformats.org/officeDocument/2006/relationships/tags" Target="../tags/tag182.xml" /><Relationship Id="rId62" Type="http://schemas.openxmlformats.org/officeDocument/2006/relationships/tags" Target="../tags/tag183.xml" /><Relationship Id="rId63" Type="http://schemas.openxmlformats.org/officeDocument/2006/relationships/tags" Target="../tags/tag184.xml" /><Relationship Id="rId64" Type="http://schemas.openxmlformats.org/officeDocument/2006/relationships/tags" Target="../tags/tag185.xml" /><Relationship Id="rId65" Type="http://schemas.openxmlformats.org/officeDocument/2006/relationships/tags" Target="../tags/tag186.xml" /><Relationship Id="rId66" Type="http://schemas.openxmlformats.org/officeDocument/2006/relationships/tags" Target="../tags/tag187.xml" /><Relationship Id="rId67" Type="http://schemas.openxmlformats.org/officeDocument/2006/relationships/tags" Target="../tags/tag188.xml" /><Relationship Id="rId68" Type="http://schemas.openxmlformats.org/officeDocument/2006/relationships/tags" Target="../tags/tag189.xml" /><Relationship Id="rId69" Type="http://schemas.openxmlformats.org/officeDocument/2006/relationships/tags" Target="../tags/tag190.xml" /><Relationship Id="rId7" Type="http://schemas.openxmlformats.org/officeDocument/2006/relationships/tags" Target="../tags/tag128.xml" /><Relationship Id="rId70" Type="http://schemas.openxmlformats.org/officeDocument/2006/relationships/slideMaster" Target="../slideMasters/slideMaster2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6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0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8.xml" /><Relationship Id="rId10" Type="http://schemas.openxmlformats.org/officeDocument/2006/relationships/tags" Target="../tags/tag23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8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31A921-0E18-4FE3-B395-31B9BC83B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3D528B-D41F-41D4-8F0B-DC11DCF8B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249DF-55D6-4F8C-BD4E-062A8BCB8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A1D3E5-E51D-41C3-AD06-8F2E462FC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277BF0-2FBF-49DB-BC31-65793F685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AD74D7-4ACF-49DF-8739-41274394D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64CE69-ECEE-4D40-8102-BD0AA3922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D6CA68-5E5D-4BD4-87C6-A3357C12F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C2F05A-A1B6-40A9-BAD3-149DFE825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79CBF-7455-4E94-B5C1-B6A7BAFC1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D7071-7D73-4D44-ABFF-C76FD9E4A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grpSp>
        <p:nvGrpSpPr>
          <p:cNvPr id="13" name="组合 12"/>
          <p:cNvGrpSpPr/>
          <p:nvPr userDrawn="1">
            <p:custDataLst>
              <p:tags r:id="rId3"/>
            </p:custDataLst>
          </p:nvPr>
        </p:nvGrpSpPr>
        <p:grpSpPr>
          <a:xfrm>
            <a:off x="428625" y="419100"/>
            <a:ext cx="333375" cy="165100"/>
            <a:chOff x="428625" y="419100"/>
            <a:chExt cx="333375" cy="165100"/>
          </a:xfrm>
        </p:grpSpPr>
        <p:cxnSp>
          <p:nvCxnSpPr>
            <p:cNvPr id="7" name="直接连接符 6"/>
            <p:cNvCxnSpPr/>
            <p:nvPr userDrawn="1">
              <p:custDataLst>
                <p:tags r:id="rId4"/>
              </p:custDataLst>
            </p:nvPr>
          </p:nvCxnSpPr>
          <p:spPr>
            <a:xfrm>
              <a:off x="428625" y="4191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 userDrawn="1">
              <p:custDataLst>
                <p:tags r:id="rId5"/>
              </p:custDataLst>
            </p:nvPr>
          </p:nvCxnSpPr>
          <p:spPr>
            <a:xfrm>
              <a:off x="428625" y="50165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连接符 9"/>
            <p:cNvCxnSpPr/>
            <p:nvPr userDrawn="1">
              <p:custDataLst>
                <p:tags r:id="rId6"/>
              </p:custDataLst>
            </p:nvPr>
          </p:nvCxnSpPr>
          <p:spPr>
            <a:xfrm>
              <a:off x="428625" y="5842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" name="直接连接符 13"/>
          <p:cNvCxnSpPr/>
          <p:nvPr userDrawn="1">
            <p:custDataLst>
              <p:tags r:id="rId7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9" name="组合 148"/>
          <p:cNvGrpSpPr/>
          <p:nvPr userDrawn="1">
            <p:custDataLst>
              <p:tags r:id="rId8"/>
            </p:custDataLst>
          </p:nvPr>
        </p:nvGrpSpPr>
        <p:grpSpPr>
          <a:xfrm>
            <a:off x="911225" y="4845050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27" name="椭圆 126"/>
            <p:cNvSpPr/>
            <p:nvPr>
              <p:custDataLst>
                <p:tags r:id="rId9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椭圆 127"/>
            <p:cNvSpPr/>
            <p:nvPr>
              <p:custDataLst>
                <p:tags r:id="rId10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椭圆 128"/>
            <p:cNvSpPr/>
            <p:nvPr>
              <p:custDataLst>
                <p:tags r:id="rId11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椭圆 129"/>
            <p:cNvSpPr/>
            <p:nvPr>
              <p:custDataLst>
                <p:tags r:id="rId12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椭圆 130"/>
            <p:cNvSpPr/>
            <p:nvPr>
              <p:custDataLst>
                <p:tags r:id="rId13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椭圆 131"/>
            <p:cNvSpPr/>
            <p:nvPr>
              <p:custDataLst>
                <p:tags r:id="rId14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椭圆 132"/>
            <p:cNvSpPr/>
            <p:nvPr>
              <p:custDataLst>
                <p:tags r:id="rId15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椭圆 133"/>
            <p:cNvSpPr/>
            <p:nvPr>
              <p:custDataLst>
                <p:tags r:id="rId16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椭圆 134"/>
            <p:cNvSpPr/>
            <p:nvPr>
              <p:custDataLst>
                <p:tags r:id="rId17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椭圆 135"/>
            <p:cNvSpPr/>
            <p:nvPr>
              <p:custDataLst>
                <p:tags r:id="rId18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椭圆 136"/>
            <p:cNvSpPr/>
            <p:nvPr>
              <p:custDataLst>
                <p:tags r:id="rId19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椭圆 137"/>
            <p:cNvSpPr/>
            <p:nvPr>
              <p:custDataLst>
                <p:tags r:id="rId20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椭圆 138"/>
            <p:cNvSpPr/>
            <p:nvPr>
              <p:custDataLst>
                <p:tags r:id="rId21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椭圆 139"/>
            <p:cNvSpPr/>
            <p:nvPr>
              <p:custDataLst>
                <p:tags r:id="rId22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椭圆 140"/>
            <p:cNvSpPr/>
            <p:nvPr>
              <p:custDataLst>
                <p:tags r:id="rId23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椭圆 141"/>
            <p:cNvSpPr/>
            <p:nvPr>
              <p:custDataLst>
                <p:tags r:id="rId24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椭圆 142"/>
            <p:cNvSpPr/>
            <p:nvPr>
              <p:custDataLst>
                <p:tags r:id="rId25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椭圆 143"/>
            <p:cNvSpPr/>
            <p:nvPr>
              <p:custDataLst>
                <p:tags r:id="rId26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椭圆 144"/>
            <p:cNvSpPr/>
            <p:nvPr>
              <p:custDataLst>
                <p:tags r:id="rId27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椭圆 145"/>
            <p:cNvSpPr/>
            <p:nvPr>
              <p:custDataLst>
                <p:tags r:id="rId28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椭圆 146"/>
            <p:cNvSpPr/>
            <p:nvPr>
              <p:custDataLst>
                <p:tags r:id="rId29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椭圆 147"/>
            <p:cNvSpPr/>
            <p:nvPr>
              <p:custDataLst>
                <p:tags r:id="rId30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19" name="组合 218"/>
          <p:cNvGrpSpPr/>
          <p:nvPr userDrawn="1">
            <p:custDataLst>
              <p:tags r:id="rId31"/>
            </p:custDataLst>
          </p:nvPr>
        </p:nvGrpSpPr>
        <p:grpSpPr>
          <a:xfrm>
            <a:off x="10221757" y="488763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151" name="椭圆 150"/>
            <p:cNvSpPr/>
            <p:nvPr>
              <p:custDataLst>
                <p:tags r:id="rId32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椭圆 151"/>
            <p:cNvSpPr/>
            <p:nvPr>
              <p:custDataLst>
                <p:tags r:id="rId33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椭圆 152"/>
            <p:cNvSpPr/>
            <p:nvPr>
              <p:custDataLst>
                <p:tags r:id="rId34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椭圆 153"/>
            <p:cNvSpPr/>
            <p:nvPr>
              <p:custDataLst>
                <p:tags r:id="rId35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椭圆 154"/>
            <p:cNvSpPr/>
            <p:nvPr>
              <p:custDataLst>
                <p:tags r:id="rId36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椭圆 155"/>
            <p:cNvSpPr/>
            <p:nvPr>
              <p:custDataLst>
                <p:tags r:id="rId37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椭圆 156"/>
            <p:cNvSpPr/>
            <p:nvPr>
              <p:custDataLst>
                <p:tags r:id="rId38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椭圆 157"/>
            <p:cNvSpPr/>
            <p:nvPr>
              <p:custDataLst>
                <p:tags r:id="rId39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椭圆 158"/>
            <p:cNvSpPr/>
            <p:nvPr>
              <p:custDataLst>
                <p:tags r:id="rId40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椭圆 159"/>
            <p:cNvSpPr/>
            <p:nvPr>
              <p:custDataLst>
                <p:tags r:id="rId41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椭圆 160"/>
            <p:cNvSpPr/>
            <p:nvPr>
              <p:custDataLst>
                <p:tags r:id="rId42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椭圆 161"/>
            <p:cNvSpPr/>
            <p:nvPr>
              <p:custDataLst>
                <p:tags r:id="rId43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椭圆 162"/>
            <p:cNvSpPr/>
            <p:nvPr>
              <p:custDataLst>
                <p:tags r:id="rId44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椭圆 163"/>
            <p:cNvSpPr/>
            <p:nvPr>
              <p:custDataLst>
                <p:tags r:id="rId45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椭圆 164"/>
            <p:cNvSpPr/>
            <p:nvPr>
              <p:custDataLst>
                <p:tags r:id="rId46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椭圆 165"/>
            <p:cNvSpPr/>
            <p:nvPr>
              <p:custDataLst>
                <p:tags r:id="rId47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椭圆 173"/>
            <p:cNvSpPr/>
            <p:nvPr>
              <p:custDataLst>
                <p:tags r:id="rId48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椭圆 174"/>
            <p:cNvSpPr/>
            <p:nvPr>
              <p:custDataLst>
                <p:tags r:id="rId49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椭圆 175"/>
            <p:cNvSpPr/>
            <p:nvPr>
              <p:custDataLst>
                <p:tags r:id="rId50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椭圆 176"/>
            <p:cNvSpPr/>
            <p:nvPr>
              <p:custDataLst>
                <p:tags r:id="rId51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椭圆 177"/>
            <p:cNvSpPr/>
            <p:nvPr>
              <p:custDataLst>
                <p:tags r:id="rId52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椭圆 178"/>
            <p:cNvSpPr/>
            <p:nvPr>
              <p:custDataLst>
                <p:tags r:id="rId53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椭圆 179"/>
            <p:cNvSpPr/>
            <p:nvPr>
              <p:custDataLst>
                <p:tags r:id="rId54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椭圆 180"/>
            <p:cNvSpPr/>
            <p:nvPr>
              <p:custDataLst>
                <p:tags r:id="rId55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椭圆 181"/>
            <p:cNvSpPr/>
            <p:nvPr>
              <p:custDataLst>
                <p:tags r:id="rId56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椭圆 182"/>
            <p:cNvSpPr/>
            <p:nvPr>
              <p:custDataLst>
                <p:tags r:id="rId57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椭圆 183"/>
            <p:cNvSpPr/>
            <p:nvPr>
              <p:custDataLst>
                <p:tags r:id="rId58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椭圆 184"/>
            <p:cNvSpPr/>
            <p:nvPr>
              <p:custDataLst>
                <p:tags r:id="rId59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椭圆 185"/>
            <p:cNvSpPr/>
            <p:nvPr>
              <p:custDataLst>
                <p:tags r:id="rId60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椭圆 186"/>
            <p:cNvSpPr/>
            <p:nvPr>
              <p:custDataLst>
                <p:tags r:id="rId61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椭圆 187"/>
            <p:cNvSpPr/>
            <p:nvPr>
              <p:custDataLst>
                <p:tags r:id="rId62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椭圆 188"/>
            <p:cNvSpPr/>
            <p:nvPr>
              <p:custDataLst>
                <p:tags r:id="rId63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64"/>
            </p:custDataLst>
          </p:nvPr>
        </p:nvSpPr>
        <p:spPr>
          <a:xfrm>
            <a:off x="669881" y="3182448"/>
            <a:ext cx="9437575" cy="1451463"/>
          </a:xfrm>
        </p:spPr>
        <p:txBody>
          <a:bodyPr lIns="90170" tIns="46990" rIns="36000" bIns="46990" anchor="t" anchorCtr="0">
            <a:normAutofit/>
          </a:bodyPr>
          <a:lstStyle>
            <a:lvl1pPr algn="dist">
              <a:defRPr sz="8000" spc="600" baseline="0">
                <a:solidFill>
                  <a:schemeClr val="bg1"/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65"/>
            </p:custDataLst>
          </p:nvPr>
        </p:nvSpPr>
        <p:spPr>
          <a:xfrm>
            <a:off x="669881" y="5315574"/>
            <a:ext cx="6457994" cy="503238"/>
          </a:xfrm>
        </p:spPr>
        <p:txBody>
          <a:bodyPr lIns="90000" tIns="46800" rIns="90000" bIns="46800" anchor="ctr" anchorCtr="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6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6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-6350" y="-15240"/>
            <a:ext cx="12211050" cy="6892290"/>
            <a:chOff x="-6350" y="-15240"/>
            <a:chExt cx="12211050" cy="6892290"/>
          </a:xfrm>
        </p:grpSpPr>
        <p:sp>
          <p:nvSpPr>
            <p:cNvPr id="7" name="任意多边形: 形状 6"/>
            <p:cNvSpPr/>
            <p:nvPr userDrawn="1">
              <p:custDataLst>
                <p:tags r:id="rId2"/>
              </p:custDataLst>
            </p:nvPr>
          </p:nvSpPr>
          <p:spPr>
            <a:xfrm>
              <a:off x="-6350" y="6184900"/>
              <a:ext cx="12211050" cy="69215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1090">
                  <a:moveTo>
                    <a:pt x="5210" y="0"/>
                  </a:moveTo>
                  <a:cubicBezTo>
                    <a:pt x="7603" y="0"/>
                    <a:pt x="11560" y="660"/>
                    <a:pt x="13490" y="680"/>
                  </a:cubicBezTo>
                  <a:cubicBezTo>
                    <a:pt x="15420" y="700"/>
                    <a:pt x="15577" y="187"/>
                    <a:pt x="16790" y="120"/>
                  </a:cubicBezTo>
                  <a:cubicBezTo>
                    <a:pt x="17700" y="70"/>
                    <a:pt x="18616" y="238"/>
                    <a:pt x="19212" y="412"/>
                  </a:cubicBezTo>
                  <a:lnTo>
                    <a:pt x="19230" y="417"/>
                  </a:lnTo>
                  <a:lnTo>
                    <a:pt x="19230" y="1090"/>
                  </a:lnTo>
                  <a:lnTo>
                    <a:pt x="0" y="1090"/>
                  </a:lnTo>
                  <a:lnTo>
                    <a:pt x="0" y="641"/>
                  </a:lnTo>
                  <a:lnTo>
                    <a:pt x="10" y="640"/>
                  </a:lnTo>
                  <a:cubicBezTo>
                    <a:pt x="1033" y="473"/>
                    <a:pt x="3036" y="0"/>
                    <a:pt x="521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任意多边形: 形状 7"/>
            <p:cNvSpPr/>
            <p:nvPr userDrawn="1">
              <p:custDataLst>
                <p:tags r:id="rId3"/>
              </p:custDataLst>
            </p:nvPr>
          </p:nvSpPr>
          <p:spPr>
            <a:xfrm flipH="1" flipV="1">
              <a:off x="-6350" y="-15240"/>
              <a:ext cx="12211050" cy="57404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904">
                  <a:moveTo>
                    <a:pt x="5020" y="0"/>
                  </a:moveTo>
                  <a:cubicBezTo>
                    <a:pt x="7413" y="0"/>
                    <a:pt x="11370" y="660"/>
                    <a:pt x="13300" y="680"/>
                  </a:cubicBezTo>
                  <a:cubicBezTo>
                    <a:pt x="15230" y="700"/>
                    <a:pt x="15387" y="187"/>
                    <a:pt x="16600" y="120"/>
                  </a:cubicBezTo>
                  <a:cubicBezTo>
                    <a:pt x="17605" y="65"/>
                    <a:pt x="18616" y="275"/>
                    <a:pt x="19198" y="466"/>
                  </a:cubicBezTo>
                  <a:lnTo>
                    <a:pt x="19230" y="477"/>
                  </a:lnTo>
                  <a:lnTo>
                    <a:pt x="19230" y="904"/>
                  </a:lnTo>
                  <a:lnTo>
                    <a:pt x="0" y="904"/>
                  </a:lnTo>
                  <a:lnTo>
                    <a:pt x="0" y="609"/>
                  </a:lnTo>
                  <a:lnTo>
                    <a:pt x="22" y="605"/>
                  </a:lnTo>
                  <a:cubicBezTo>
                    <a:pt x="1094" y="416"/>
                    <a:pt x="2982" y="0"/>
                    <a:pt x="502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305815" y="2554514"/>
            <a:ext cx="4897728" cy="808744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000" u="none" strike="noStrike" kern="1200" cap="none" spc="300" normalizeH="0" baseline="0">
                <a:gradFill flip="none" rotWithShape="1"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5306060" y="3425190"/>
            <a:ext cx="4897755" cy="1579245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: 形状 9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 lIns="90170" tIns="46990" rIns="90170" bIns="46990">
            <a:normAutofit/>
          </a:bodyPr>
          <a:lstStyle>
            <a:lvl1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图片 69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pic>
        <p:nvPicPr>
          <p:cNvPr id="7" name="图片 6" descr="图片包含 动物&#10;&#10;已生成高可信度的说明" hidden="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cxnSp>
        <p:nvCxnSpPr>
          <p:cNvPr id="8" name="直接连接符 7"/>
          <p:cNvCxnSpPr/>
          <p:nvPr userDrawn="1">
            <p:custDataLst>
              <p:tags r:id="rId5"/>
            </p:custDataLst>
          </p:nvPr>
        </p:nvCxnSpPr>
        <p:spPr>
          <a:xfrm>
            <a:off x="428625" y="4191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 userDrawn="1">
            <p:custDataLst>
              <p:tags r:id="rId6"/>
            </p:custDataLst>
          </p:nvPr>
        </p:nvCxnSpPr>
        <p:spPr>
          <a:xfrm>
            <a:off x="428625" y="50165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 userDrawn="1">
            <p:custDataLst>
              <p:tags r:id="rId7"/>
            </p:custDataLst>
          </p:nvPr>
        </p:nvCxnSpPr>
        <p:spPr>
          <a:xfrm>
            <a:off x="428625" y="5842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 userDrawn="1">
            <p:custDataLst>
              <p:tags r:id="rId8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组合 13"/>
          <p:cNvGrpSpPr/>
          <p:nvPr userDrawn="1">
            <p:custDataLst>
              <p:tags r:id="rId9"/>
            </p:custDataLst>
          </p:nvPr>
        </p:nvGrpSpPr>
        <p:grpSpPr>
          <a:xfrm>
            <a:off x="911225" y="4672608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5" name="椭圆 14"/>
            <p:cNvSpPr/>
            <p:nvPr>
              <p:custDataLst>
                <p:tags r:id="rId10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6" name="椭圆 15"/>
            <p:cNvSpPr/>
            <p:nvPr>
              <p:custDataLst>
                <p:tags r:id="rId11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7" name="椭圆 16"/>
            <p:cNvSpPr/>
            <p:nvPr>
              <p:custDataLst>
                <p:tags r:id="rId12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8" name="椭圆 17"/>
            <p:cNvSpPr/>
            <p:nvPr>
              <p:custDataLst>
                <p:tags r:id="rId13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9" name="椭圆 18"/>
            <p:cNvSpPr/>
            <p:nvPr>
              <p:custDataLst>
                <p:tags r:id="rId14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0" name="椭圆 19"/>
            <p:cNvSpPr/>
            <p:nvPr>
              <p:custDataLst>
                <p:tags r:id="rId15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1" name="椭圆 20"/>
            <p:cNvSpPr/>
            <p:nvPr>
              <p:custDataLst>
                <p:tags r:id="rId16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2" name="椭圆 21"/>
            <p:cNvSpPr/>
            <p:nvPr>
              <p:custDataLst>
                <p:tags r:id="rId17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3" name="椭圆 22"/>
            <p:cNvSpPr/>
            <p:nvPr>
              <p:custDataLst>
                <p:tags r:id="rId18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4" name="椭圆 23"/>
            <p:cNvSpPr/>
            <p:nvPr>
              <p:custDataLst>
                <p:tags r:id="rId19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5" name="椭圆 24"/>
            <p:cNvSpPr/>
            <p:nvPr>
              <p:custDataLst>
                <p:tags r:id="rId20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6" name="椭圆 25"/>
            <p:cNvSpPr/>
            <p:nvPr>
              <p:custDataLst>
                <p:tags r:id="rId21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7" name="椭圆 26"/>
            <p:cNvSpPr/>
            <p:nvPr>
              <p:custDataLst>
                <p:tags r:id="rId22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8" name="椭圆 27"/>
            <p:cNvSpPr/>
            <p:nvPr>
              <p:custDataLst>
                <p:tags r:id="rId23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9" name="椭圆 28"/>
            <p:cNvSpPr/>
            <p:nvPr>
              <p:custDataLst>
                <p:tags r:id="rId24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0" name="椭圆 29"/>
            <p:cNvSpPr/>
            <p:nvPr>
              <p:custDataLst>
                <p:tags r:id="rId25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1" name="椭圆 30"/>
            <p:cNvSpPr/>
            <p:nvPr>
              <p:custDataLst>
                <p:tags r:id="rId26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2" name="椭圆 31"/>
            <p:cNvSpPr/>
            <p:nvPr>
              <p:custDataLst>
                <p:tags r:id="rId27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3" name="椭圆 32"/>
            <p:cNvSpPr/>
            <p:nvPr>
              <p:custDataLst>
                <p:tags r:id="rId28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9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5" name="椭圆 34"/>
            <p:cNvSpPr/>
            <p:nvPr>
              <p:custDataLst>
                <p:tags r:id="rId30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6" name="椭圆 35"/>
            <p:cNvSpPr/>
            <p:nvPr>
              <p:custDataLst>
                <p:tags r:id="rId31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</p:grpSp>
      <p:grpSp>
        <p:nvGrpSpPr>
          <p:cNvPr id="37" name="组合 36"/>
          <p:cNvGrpSpPr/>
          <p:nvPr userDrawn="1">
            <p:custDataLst>
              <p:tags r:id="rId32"/>
            </p:custDataLst>
          </p:nvPr>
        </p:nvGrpSpPr>
        <p:grpSpPr>
          <a:xfrm>
            <a:off x="9960600" y="482599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38" name="椭圆 37"/>
            <p:cNvSpPr/>
            <p:nvPr>
              <p:custDataLst>
                <p:tags r:id="rId33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椭圆 38"/>
            <p:cNvSpPr/>
            <p:nvPr>
              <p:custDataLst>
                <p:tags r:id="rId34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椭圆 39"/>
            <p:cNvSpPr/>
            <p:nvPr>
              <p:custDataLst>
                <p:tags r:id="rId35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椭圆 40"/>
            <p:cNvSpPr/>
            <p:nvPr>
              <p:custDataLst>
                <p:tags r:id="rId36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椭圆 41"/>
            <p:cNvSpPr/>
            <p:nvPr>
              <p:custDataLst>
                <p:tags r:id="rId37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椭圆 42"/>
            <p:cNvSpPr/>
            <p:nvPr>
              <p:custDataLst>
                <p:tags r:id="rId38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椭圆 43"/>
            <p:cNvSpPr/>
            <p:nvPr>
              <p:custDataLst>
                <p:tags r:id="rId39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椭圆 44"/>
            <p:cNvSpPr/>
            <p:nvPr>
              <p:custDataLst>
                <p:tags r:id="rId40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椭圆 45"/>
            <p:cNvSpPr/>
            <p:nvPr>
              <p:custDataLst>
                <p:tags r:id="rId41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椭圆 46"/>
            <p:cNvSpPr/>
            <p:nvPr>
              <p:custDataLst>
                <p:tags r:id="rId42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椭圆 47"/>
            <p:cNvSpPr/>
            <p:nvPr>
              <p:custDataLst>
                <p:tags r:id="rId43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椭圆 48"/>
            <p:cNvSpPr/>
            <p:nvPr>
              <p:custDataLst>
                <p:tags r:id="rId44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椭圆 49"/>
            <p:cNvSpPr/>
            <p:nvPr>
              <p:custDataLst>
                <p:tags r:id="rId45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椭圆 50"/>
            <p:cNvSpPr/>
            <p:nvPr>
              <p:custDataLst>
                <p:tags r:id="rId46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椭圆 51"/>
            <p:cNvSpPr/>
            <p:nvPr>
              <p:custDataLst>
                <p:tags r:id="rId47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椭圆 52"/>
            <p:cNvSpPr/>
            <p:nvPr>
              <p:custDataLst>
                <p:tags r:id="rId48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椭圆 53"/>
            <p:cNvSpPr/>
            <p:nvPr>
              <p:custDataLst>
                <p:tags r:id="rId49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椭圆 54"/>
            <p:cNvSpPr/>
            <p:nvPr>
              <p:custDataLst>
                <p:tags r:id="rId50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椭圆 55"/>
            <p:cNvSpPr/>
            <p:nvPr>
              <p:custDataLst>
                <p:tags r:id="rId51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椭圆 56"/>
            <p:cNvSpPr/>
            <p:nvPr>
              <p:custDataLst>
                <p:tags r:id="rId52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椭圆 57"/>
            <p:cNvSpPr/>
            <p:nvPr>
              <p:custDataLst>
                <p:tags r:id="rId53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椭圆 58"/>
            <p:cNvSpPr/>
            <p:nvPr>
              <p:custDataLst>
                <p:tags r:id="rId54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椭圆 59"/>
            <p:cNvSpPr/>
            <p:nvPr>
              <p:custDataLst>
                <p:tags r:id="rId55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椭圆 60"/>
            <p:cNvSpPr/>
            <p:nvPr>
              <p:custDataLst>
                <p:tags r:id="rId56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椭圆 61"/>
            <p:cNvSpPr/>
            <p:nvPr>
              <p:custDataLst>
                <p:tags r:id="rId57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椭圆 62"/>
            <p:cNvSpPr/>
            <p:nvPr>
              <p:custDataLst>
                <p:tags r:id="rId58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椭圆 63"/>
            <p:cNvSpPr/>
            <p:nvPr>
              <p:custDataLst>
                <p:tags r:id="rId59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椭圆 64"/>
            <p:cNvSpPr/>
            <p:nvPr>
              <p:custDataLst>
                <p:tags r:id="rId60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椭圆 65"/>
            <p:cNvSpPr/>
            <p:nvPr>
              <p:custDataLst>
                <p:tags r:id="rId61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椭圆 66"/>
            <p:cNvSpPr/>
            <p:nvPr>
              <p:custDataLst>
                <p:tags r:id="rId62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椭圆 67"/>
            <p:cNvSpPr/>
            <p:nvPr>
              <p:custDataLst>
                <p:tags r:id="rId63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椭圆 68"/>
            <p:cNvSpPr/>
            <p:nvPr>
              <p:custDataLst>
                <p:tags r:id="rId64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5"/>
            </p:custDataLst>
          </p:nvPr>
        </p:nvSpPr>
        <p:spPr>
          <a:xfrm>
            <a:off x="762000" y="2050908"/>
            <a:ext cx="7003143" cy="1950414"/>
          </a:xfrm>
        </p:spPr>
        <p:txBody>
          <a:bodyPr vert="horz" lIns="90170" tIns="46990" rIns="90170" bIns="4699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1500" b="1" i="0" u="none" strike="noStrike" kern="1200" cap="none" spc="60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2" name="文本占位符 71"/>
          <p:cNvSpPr>
            <a:spLocks noGrp="1"/>
          </p:cNvSpPr>
          <p:nvPr>
            <p:ph type="body" sz="quarter" idx="13" hasCustomPrompt="1"/>
            <p:custDataLst>
              <p:tags r:id="rId66"/>
            </p:custDataLst>
          </p:nvPr>
        </p:nvSpPr>
        <p:spPr>
          <a:xfrm>
            <a:off x="762000" y="5172672"/>
            <a:ext cx="6456045" cy="543560"/>
          </a:xfrm>
        </p:spPr>
        <p:txBody>
          <a:bodyPr lIns="90170" tIns="46990" rIns="90170" bIns="4699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任意多边形: 形状 12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2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3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19" name="任意多边形: 形状 18"/>
          <p:cNvSpPr/>
          <p:nvPr userDrawn="1">
            <p:custDataLst>
              <p:tags r:id="rId2"/>
            </p:custDataLst>
          </p:nvPr>
        </p:nvSpPr>
        <p:spPr>
          <a:xfrm rot="16200000">
            <a:off x="8569325" y="3243580"/>
            <a:ext cx="6884035" cy="3619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: 圆角 5"/>
          <p:cNvSpPr/>
          <p:nvPr userDrawn="1">
            <p:custDataLst>
              <p:tags r:id="rId3"/>
            </p:custDataLst>
          </p:nvPr>
        </p:nvSpPr>
        <p:spPr>
          <a:xfrm rot="2955020">
            <a:off x="-241300" y="-112395"/>
            <a:ext cx="1014095" cy="74739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32" name="矩形: 圆角 31"/>
          <p:cNvSpPr/>
          <p:nvPr userDrawn="1">
            <p:custDataLst>
              <p:tags r:id="rId2"/>
            </p:custDataLst>
          </p:nvPr>
        </p:nvSpPr>
        <p:spPr>
          <a:xfrm rot="2955020">
            <a:off x="-241533" y="-112084"/>
            <a:ext cx="1014375" cy="74717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3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 userDrawn="1"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tx2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22" name="任意多边形: 形状 21"/>
          <p:cNvSpPr/>
          <p:nvPr userDrawn="1">
            <p:custDataLst>
              <p:tags r:id="rId8"/>
            </p:custDataLst>
          </p:nvPr>
        </p:nvSpPr>
        <p:spPr>
          <a:xfrm flipH="1" flipV="1">
            <a:off x="-6350" y="-15240"/>
            <a:ext cx="12211050" cy="493473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任意多边形: 形状 21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Autofit/>
          </a:bodyPr>
          <a:lstStyle>
            <a:lvl1pPr>
              <a:defRPr sz="24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9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0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-127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9" name="任意多边形: 形状 28"/>
          <p:cNvSpPr/>
          <p:nvPr userDrawn="1">
            <p:custDataLst>
              <p:tags r:id="rId2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3"/>
            </p:custDataLst>
          </p:nvPr>
        </p:nvSpPr>
        <p:spPr>
          <a:xfrm flipH="1" flipV="1">
            <a:off x="-6350" y="-15240"/>
            <a:ext cx="12211050" cy="57404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gradFill flip="none" rotWithShape="1">
                  <a:gsLst>
                    <a:gs pos="100000">
                      <a:schemeClr val="accent1"/>
                    </a:gs>
                    <a:gs pos="0">
                      <a:schemeClr val="accent3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24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22" Type="http://schemas.openxmlformats.org/officeDocument/2006/relationships/tags" Target="../tags/tag249.xml" /><Relationship Id="rId23" Type="http://schemas.openxmlformats.org/officeDocument/2006/relationships/tags" Target="../tags/tag250.xml" /><Relationship Id="rId24" Type="http://schemas.openxmlformats.org/officeDocument/2006/relationships/tags" Target="../tags/tag251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100" normalizeH="0">
          <a:solidFill>
            <a:schemeClr val="tx1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Relationship Id="rId3" Type="http://schemas.openxmlformats.org/officeDocument/2006/relationships/notesSlide" Target="../notesSlides/notesSlide1.xml" /><Relationship Id="rId4" Type="http://schemas.openxmlformats.org/officeDocument/2006/relationships/tags" Target="../tags/tag252.xml" /><Relationship Id="rId5" Type="http://schemas.openxmlformats.org/officeDocument/2006/relationships/tags" Target="../tags/tag25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18" Type="http://schemas.openxmlformats.org/officeDocument/2006/relationships/tags" Target="../tags/tag268.xml" /><Relationship Id="rId19" Type="http://schemas.openxmlformats.org/officeDocument/2006/relationships/tags" Target="../tags/tag269.xml" /><Relationship Id="rId2" Type="http://schemas.openxmlformats.org/officeDocument/2006/relationships/themeOverride" Target="../theme/themeOverride2.xml" /><Relationship Id="rId20" Type="http://schemas.openxmlformats.org/officeDocument/2006/relationships/tags" Target="../tags/tag270.xml" /><Relationship Id="rId21" Type="http://schemas.openxmlformats.org/officeDocument/2006/relationships/tags" Target="../tags/tag271.xml" /><Relationship Id="rId22" Type="http://schemas.openxmlformats.org/officeDocument/2006/relationships/tags" Target="../tags/tag272.xml" /><Relationship Id="rId23" Type="http://schemas.openxmlformats.org/officeDocument/2006/relationships/tags" Target="../tags/tag273.xml" /><Relationship Id="rId24" Type="http://schemas.openxmlformats.org/officeDocument/2006/relationships/tags" Target="../tags/tag274.xml" /><Relationship Id="rId25" Type="http://schemas.openxmlformats.org/officeDocument/2006/relationships/tags" Target="../tags/tag275.xml" /><Relationship Id="rId26" Type="http://schemas.openxmlformats.org/officeDocument/2006/relationships/tags" Target="../tags/tag276.xml" /><Relationship Id="rId27" Type="http://schemas.openxmlformats.org/officeDocument/2006/relationships/tags" Target="../tags/tag277.xml" /><Relationship Id="rId28" Type="http://schemas.openxmlformats.org/officeDocument/2006/relationships/tags" Target="../tags/tag278.xml" /><Relationship Id="rId29" Type="http://schemas.openxmlformats.org/officeDocument/2006/relationships/tags" Target="../tags/tag279.xml" /><Relationship Id="rId3" Type="http://schemas.openxmlformats.org/officeDocument/2006/relationships/notesSlide" Target="../notesSlides/notesSlide2.xml" /><Relationship Id="rId30" Type="http://schemas.openxmlformats.org/officeDocument/2006/relationships/tags" Target="../tags/tag280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85.xml" /><Relationship Id="rId11" Type="http://schemas.openxmlformats.org/officeDocument/2006/relationships/tags" Target="../tags/tag286.xml" /><Relationship Id="rId2" Type="http://schemas.openxmlformats.org/officeDocument/2006/relationships/themeOverride" Target="../theme/themeOverride3.xml" /><Relationship Id="rId3" Type="http://schemas.openxmlformats.org/officeDocument/2006/relationships/notesSlide" Target="../notesSlides/notesSlide3.xml" /><Relationship Id="rId4" Type="http://schemas.openxmlformats.org/officeDocument/2006/relationships/tags" Target="../tags/tag281.xml" /><Relationship Id="rId5" Type="http://schemas.openxmlformats.org/officeDocument/2006/relationships/tags" Target="../tags/tag282.xml" /><Relationship Id="rId6" Type="http://schemas.openxmlformats.org/officeDocument/2006/relationships/tags" Target="../tags/tag283.xml" /><Relationship Id="rId7" Type="http://schemas.openxmlformats.org/officeDocument/2006/relationships/tags" Target="../tags/tag284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4.xml" /><Relationship Id="rId3" Type="http://schemas.openxmlformats.org/officeDocument/2006/relationships/notesSlide" Target="../notesSlides/notesSlide4.xml" /><Relationship Id="rId4" Type="http://schemas.openxmlformats.org/officeDocument/2006/relationships/tags" Target="../tags/tag287.xml" /><Relationship Id="rId5" Type="http://schemas.openxmlformats.org/officeDocument/2006/relationships/tags" Target="../tags/tag288.xml" /><Relationship Id="rId6" Type="http://schemas.openxmlformats.org/officeDocument/2006/relationships/image" Target="../media/image5.png" /><Relationship Id="rId7" Type="http://schemas.openxmlformats.org/officeDocument/2006/relationships/tags" Target="../tags/tag28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94.xml" /><Relationship Id="rId11" Type="http://schemas.openxmlformats.org/officeDocument/2006/relationships/tags" Target="../tags/tag295.xml" /><Relationship Id="rId2" Type="http://schemas.openxmlformats.org/officeDocument/2006/relationships/themeOverride" Target="../theme/themeOverride5.xml" /><Relationship Id="rId3" Type="http://schemas.openxmlformats.org/officeDocument/2006/relationships/notesSlide" Target="../notesSlides/notesSlide5.xml" /><Relationship Id="rId4" Type="http://schemas.openxmlformats.org/officeDocument/2006/relationships/tags" Target="../tags/tag290.xml" /><Relationship Id="rId5" Type="http://schemas.openxmlformats.org/officeDocument/2006/relationships/tags" Target="../tags/tag291.xml" /><Relationship Id="rId6" Type="http://schemas.openxmlformats.org/officeDocument/2006/relationships/tags" Target="../tags/tag292.xml" /><Relationship Id="rId7" Type="http://schemas.openxmlformats.org/officeDocument/2006/relationships/tags" Target="../tags/tag293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00.xml" /><Relationship Id="rId11" Type="http://schemas.openxmlformats.org/officeDocument/2006/relationships/tags" Target="../tags/tag301.xml" /><Relationship Id="rId2" Type="http://schemas.openxmlformats.org/officeDocument/2006/relationships/themeOverride" Target="../theme/themeOverride6.xml" /><Relationship Id="rId3" Type="http://schemas.openxmlformats.org/officeDocument/2006/relationships/notesSlide" Target="../notesSlides/notesSlide6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tags" Target="../tags/tag298.xml" /><Relationship Id="rId7" Type="http://schemas.openxmlformats.org/officeDocument/2006/relationships/tags" Target="../tags/tag299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7.xml" /><Relationship Id="rId3" Type="http://schemas.openxmlformats.org/officeDocument/2006/relationships/notesSlide" Target="../notesSlides/notesSlide7.xml" /><Relationship Id="rId4" Type="http://schemas.openxmlformats.org/officeDocument/2006/relationships/tags" Target="../tags/tag302.xml" /><Relationship Id="rId5" Type="http://schemas.openxmlformats.org/officeDocument/2006/relationships/tags" Target="../tags/tag303.xml" /><Relationship Id="rId6" Type="http://schemas.openxmlformats.org/officeDocument/2006/relationships/image" Target="../media/image5.png" /><Relationship Id="rId7" Type="http://schemas.openxmlformats.org/officeDocument/2006/relationships/tags" Target="../tags/tag30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09.xml" /><Relationship Id="rId11" Type="http://schemas.openxmlformats.org/officeDocument/2006/relationships/tags" Target="../tags/tag310.xml" /><Relationship Id="rId2" Type="http://schemas.openxmlformats.org/officeDocument/2006/relationships/themeOverride" Target="../theme/themeOverride8.xml" /><Relationship Id="rId3" Type="http://schemas.openxmlformats.org/officeDocument/2006/relationships/notesSlide" Target="../notesSlides/notesSlide8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tags" Target="../tags/tag307.xml" /><Relationship Id="rId7" Type="http://schemas.openxmlformats.org/officeDocument/2006/relationships/tags" Target="../tags/tag308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9.xml" /><Relationship Id="rId3" Type="http://schemas.openxmlformats.org/officeDocument/2006/relationships/notesSlide" Target="../notesSlides/notesSlide9.xml" /><Relationship Id="rId4" Type="http://schemas.openxmlformats.org/officeDocument/2006/relationships/tags" Target="../tags/tag311.xml" /><Relationship Id="rId5" Type="http://schemas.openxmlformats.org/officeDocument/2006/relationships/tags" Target="../tags/tag312.xml" /><Relationship Id="rId6" Type="http://schemas.openxmlformats.org/officeDocument/2006/relationships/image" Target="../media/image5.png" /><Relationship Id="rId7" Type="http://schemas.openxmlformats.org/officeDocument/2006/relationships/tags" Target="../tags/tag3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18.xml" /><Relationship Id="rId11" Type="http://schemas.openxmlformats.org/officeDocument/2006/relationships/tags" Target="../tags/tag319.xml" /><Relationship Id="rId2" Type="http://schemas.openxmlformats.org/officeDocument/2006/relationships/themeOverride" Target="../theme/themeOverride10.xml" /><Relationship Id="rId3" Type="http://schemas.openxmlformats.org/officeDocument/2006/relationships/notesSlide" Target="../notesSlides/notesSlide10.xml" /><Relationship Id="rId4" Type="http://schemas.openxmlformats.org/officeDocument/2006/relationships/tags" Target="../tags/tag314.xml" /><Relationship Id="rId5" Type="http://schemas.openxmlformats.org/officeDocument/2006/relationships/tags" Target="../tags/tag315.xml" /><Relationship Id="rId6" Type="http://schemas.openxmlformats.org/officeDocument/2006/relationships/tags" Target="../tags/tag316.xml" /><Relationship Id="rId7" Type="http://schemas.openxmlformats.org/officeDocument/2006/relationships/tags" Target="../tags/tag317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1.xml" /><Relationship Id="rId3" Type="http://schemas.openxmlformats.org/officeDocument/2006/relationships/notesSlide" Target="../notesSlides/notesSlide11.xml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image" Target="../media/image5.png" /><Relationship Id="rId7" Type="http://schemas.openxmlformats.org/officeDocument/2006/relationships/tags" Target="../tags/tag32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27.xml" /><Relationship Id="rId11" Type="http://schemas.openxmlformats.org/officeDocument/2006/relationships/tags" Target="../tags/tag328.xml" /><Relationship Id="rId2" Type="http://schemas.openxmlformats.org/officeDocument/2006/relationships/themeOverride" Target="../theme/themeOverride12.xml" /><Relationship Id="rId3" Type="http://schemas.openxmlformats.org/officeDocument/2006/relationships/notesSlide" Target="../notesSlides/notesSlide12.xml" /><Relationship Id="rId4" Type="http://schemas.openxmlformats.org/officeDocument/2006/relationships/tags" Target="../tags/tag323.xml" /><Relationship Id="rId5" Type="http://schemas.openxmlformats.org/officeDocument/2006/relationships/tags" Target="../tags/tag324.xml" /><Relationship Id="rId6" Type="http://schemas.openxmlformats.org/officeDocument/2006/relationships/tags" Target="../tags/tag325.xml" /><Relationship Id="rId7" Type="http://schemas.openxmlformats.org/officeDocument/2006/relationships/tags" Target="../tags/tag326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3.xml" /><Relationship Id="rId3" Type="http://schemas.openxmlformats.org/officeDocument/2006/relationships/notesSlide" Target="../notesSlides/notesSlide13.xml" /><Relationship Id="rId4" Type="http://schemas.openxmlformats.org/officeDocument/2006/relationships/tags" Target="../tags/tag329.xml" /><Relationship Id="rId5" Type="http://schemas.openxmlformats.org/officeDocument/2006/relationships/tags" Target="../tags/tag330.xml" /><Relationship Id="rId6" Type="http://schemas.openxmlformats.org/officeDocument/2006/relationships/image" Target="../media/image5.png" /><Relationship Id="rId7" Type="http://schemas.openxmlformats.org/officeDocument/2006/relationships/tags" Target="../tags/tag33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36.xml" /><Relationship Id="rId11" Type="http://schemas.openxmlformats.org/officeDocument/2006/relationships/tags" Target="../tags/tag337.xml" /><Relationship Id="rId2" Type="http://schemas.openxmlformats.org/officeDocument/2006/relationships/themeOverride" Target="../theme/themeOverride14.xml" /><Relationship Id="rId3" Type="http://schemas.openxmlformats.org/officeDocument/2006/relationships/notesSlide" Target="../notesSlides/notesSlide14.xml" /><Relationship Id="rId4" Type="http://schemas.openxmlformats.org/officeDocument/2006/relationships/tags" Target="../tags/tag332.xml" /><Relationship Id="rId5" Type="http://schemas.openxmlformats.org/officeDocument/2006/relationships/tags" Target="../tags/tag333.xml" /><Relationship Id="rId6" Type="http://schemas.openxmlformats.org/officeDocument/2006/relationships/tags" Target="../tags/tag334.xml" /><Relationship Id="rId7" Type="http://schemas.openxmlformats.org/officeDocument/2006/relationships/tags" Target="../tags/tag335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5.xml" /><Relationship Id="rId3" Type="http://schemas.openxmlformats.org/officeDocument/2006/relationships/notesSlide" Target="../notesSlides/notesSlide15.xml" /><Relationship Id="rId4" Type="http://schemas.openxmlformats.org/officeDocument/2006/relationships/tags" Target="../tags/tag338.xml" /><Relationship Id="rId5" Type="http://schemas.openxmlformats.org/officeDocument/2006/relationships/tags" Target="../tags/tag339.xml" /><Relationship Id="rId6" Type="http://schemas.openxmlformats.org/officeDocument/2006/relationships/image" Target="../media/image5.png" /><Relationship Id="rId7" Type="http://schemas.openxmlformats.org/officeDocument/2006/relationships/tags" Target="../tags/tag34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45.xml" /><Relationship Id="rId11" Type="http://schemas.openxmlformats.org/officeDocument/2006/relationships/tags" Target="../tags/tag346.xml" /><Relationship Id="rId2" Type="http://schemas.openxmlformats.org/officeDocument/2006/relationships/themeOverride" Target="../theme/themeOverride16.xml" /><Relationship Id="rId3" Type="http://schemas.openxmlformats.org/officeDocument/2006/relationships/notesSlide" Target="../notesSlides/notesSlide16.xml" /><Relationship Id="rId4" Type="http://schemas.openxmlformats.org/officeDocument/2006/relationships/tags" Target="../tags/tag341.xml" /><Relationship Id="rId5" Type="http://schemas.openxmlformats.org/officeDocument/2006/relationships/tags" Target="../tags/tag342.xml" /><Relationship Id="rId6" Type="http://schemas.openxmlformats.org/officeDocument/2006/relationships/tags" Target="../tags/tag343.xml" /><Relationship Id="rId7" Type="http://schemas.openxmlformats.org/officeDocument/2006/relationships/tags" Target="../tags/tag344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7.xml" /><Relationship Id="rId3" Type="http://schemas.openxmlformats.org/officeDocument/2006/relationships/notesSlide" Target="../notesSlides/notesSlide17.xml" /><Relationship Id="rId4" Type="http://schemas.openxmlformats.org/officeDocument/2006/relationships/tags" Target="../tags/tag347.xml" /><Relationship Id="rId5" Type="http://schemas.openxmlformats.org/officeDocument/2006/relationships/tags" Target="../tags/tag348.xml" /><Relationship Id="rId6" Type="http://schemas.openxmlformats.org/officeDocument/2006/relationships/image" Target="../media/image5.png" /><Relationship Id="rId7" Type="http://schemas.openxmlformats.org/officeDocument/2006/relationships/tags" Target="../tags/tag34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54.xml" /><Relationship Id="rId11" Type="http://schemas.openxmlformats.org/officeDocument/2006/relationships/tags" Target="../tags/tag355.xml" /><Relationship Id="rId2" Type="http://schemas.openxmlformats.org/officeDocument/2006/relationships/themeOverride" Target="../theme/themeOverride18.xml" /><Relationship Id="rId3" Type="http://schemas.openxmlformats.org/officeDocument/2006/relationships/notesSlide" Target="../notesSlides/notesSlide18.xml" /><Relationship Id="rId4" Type="http://schemas.openxmlformats.org/officeDocument/2006/relationships/tags" Target="../tags/tag350.xml" /><Relationship Id="rId5" Type="http://schemas.openxmlformats.org/officeDocument/2006/relationships/tags" Target="../tags/tag351.xml" /><Relationship Id="rId6" Type="http://schemas.openxmlformats.org/officeDocument/2006/relationships/tags" Target="../tags/tag352.xml" /><Relationship Id="rId7" Type="http://schemas.openxmlformats.org/officeDocument/2006/relationships/tags" Target="../tags/tag353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60.xml" /><Relationship Id="rId11" Type="http://schemas.openxmlformats.org/officeDocument/2006/relationships/tags" Target="../tags/tag361.xml" /><Relationship Id="rId2" Type="http://schemas.openxmlformats.org/officeDocument/2006/relationships/themeOverride" Target="../theme/themeOverride19.xml" /><Relationship Id="rId3" Type="http://schemas.openxmlformats.org/officeDocument/2006/relationships/notesSlide" Target="../notesSlides/notesSlide19.xml" /><Relationship Id="rId4" Type="http://schemas.openxmlformats.org/officeDocument/2006/relationships/tags" Target="../tags/tag356.xml" /><Relationship Id="rId5" Type="http://schemas.openxmlformats.org/officeDocument/2006/relationships/tags" Target="../tags/tag357.xml" /><Relationship Id="rId6" Type="http://schemas.openxmlformats.org/officeDocument/2006/relationships/tags" Target="../tags/tag358.xml" /><Relationship Id="rId7" Type="http://schemas.openxmlformats.org/officeDocument/2006/relationships/tags" Target="../tags/tag359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0.xml" /><Relationship Id="rId3" Type="http://schemas.openxmlformats.org/officeDocument/2006/relationships/notesSlide" Target="../notesSlides/notesSlide20.xml" /><Relationship Id="rId4" Type="http://schemas.openxmlformats.org/officeDocument/2006/relationships/tags" Target="../tags/tag362.xml" /><Relationship Id="rId5" Type="http://schemas.openxmlformats.org/officeDocument/2006/relationships/tags" Target="../tags/tag363.xml" /><Relationship Id="rId6" Type="http://schemas.openxmlformats.org/officeDocument/2006/relationships/image" Target="../media/image5.png" /><Relationship Id="rId7" Type="http://schemas.openxmlformats.org/officeDocument/2006/relationships/tags" Target="../tags/tag364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69.xml" /><Relationship Id="rId11" Type="http://schemas.openxmlformats.org/officeDocument/2006/relationships/tags" Target="../tags/tag370.xml" /><Relationship Id="rId2" Type="http://schemas.openxmlformats.org/officeDocument/2006/relationships/themeOverride" Target="../theme/themeOverride21.xml" /><Relationship Id="rId3" Type="http://schemas.openxmlformats.org/officeDocument/2006/relationships/notesSlide" Target="../notesSlides/notesSlide21.xml" /><Relationship Id="rId4" Type="http://schemas.openxmlformats.org/officeDocument/2006/relationships/tags" Target="../tags/tag365.xml" /><Relationship Id="rId5" Type="http://schemas.openxmlformats.org/officeDocument/2006/relationships/tags" Target="../tags/tag366.xml" /><Relationship Id="rId6" Type="http://schemas.openxmlformats.org/officeDocument/2006/relationships/tags" Target="../tags/tag367.xml" /><Relationship Id="rId7" Type="http://schemas.openxmlformats.org/officeDocument/2006/relationships/tags" Target="../tags/tag368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2.xml" /><Relationship Id="rId3" Type="http://schemas.openxmlformats.org/officeDocument/2006/relationships/notesSlide" Target="../notesSlides/notesSlide22.xml" /><Relationship Id="rId4" Type="http://schemas.openxmlformats.org/officeDocument/2006/relationships/tags" Target="../tags/tag371.xml" /><Relationship Id="rId5" Type="http://schemas.openxmlformats.org/officeDocument/2006/relationships/tags" Target="../tags/tag372.xml" /><Relationship Id="rId6" Type="http://schemas.openxmlformats.org/officeDocument/2006/relationships/image" Target="../media/image5.png" /><Relationship Id="rId7" Type="http://schemas.openxmlformats.org/officeDocument/2006/relationships/tags" Target="../tags/tag37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001055144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rgbClr val="5047FE"/>
            </a:gs>
            <a:gs pos="100000">
              <a:srgbClr val="00C7FA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735965" y="1983740"/>
            <a:ext cx="10720070" cy="1451610"/>
          </a:xfrm>
          <a:prstGeom prst="rect">
            <a:avLst/>
          </a:prstGeom>
        </p:spPr>
        <p:txBody>
          <a:bodyPr wrap="square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spc="600">
                <a:solidFill>
                  <a:srgbClr val="FFFF00"/>
                </a:solidFill>
                <a:latin typeface="仿宋" panose="02010609060101010101" charset="-122"/>
                <a:ea typeface="微软雅黑"/>
              </a:rPr>
              <a:t>医院临床药学学科的建设与发展</a:t>
            </a:r>
            <a:endParaRPr lang="zh-CN" altLang="en-US" sz="4800" b="1" spc="600">
              <a:solidFill>
                <a:srgbClr val="FFFF00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096010" y="3652520"/>
            <a:ext cx="999998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</a:rPr>
              <a:t> </a:t>
            </a:r>
            <a:endParaRPr lang="zh-CN" altLang="en-US" sz="2400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4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5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7"/>
            </p:custDataLst>
          </p:nvPr>
        </p:nvSpPr>
        <p:spPr>
          <a:xfrm>
            <a:off x="1410335" y="181800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8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引言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9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10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2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学科发展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3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4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5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7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8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9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20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学科建设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1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2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3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4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结论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5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6"/>
            </p:custDataLst>
          </p:nvPr>
        </p:nvSpPr>
        <p:spPr>
          <a:xfrm>
            <a:off x="1410970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27"/>
            </p:custDataLst>
          </p:nvPr>
        </p:nvSpPr>
        <p:spPr>
          <a:xfrm>
            <a:off x="1409700" y="507809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28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29"/>
            </p:custDataLst>
          </p:nvPr>
        </p:nvSpPr>
        <p:spPr>
          <a:xfrm>
            <a:off x="6603365" y="341820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引言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引言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医院临床药学学科是医药学领域的重要组成部分，其核心任务是通过对药物的治疗和干预，为患者提供安全、有效的药物治疗。随着医药科技的不断发展，临床药学学科在提高药物治疗水平、保障患者健康方面发挥着越来越重要的作用。本次演示将从医院临床药学学科的建设与发展入手，探讨如何促进该学科的建设与发展的策略和方法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学科建设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1、建设目标与意义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1、建设目标与意义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医院临床药学学科的建设目标是提高药物治疗效果，保障患者安全，推动药学与临床医学的紧密结合。其意义在于为医院提供高素质的药学人才，提升医院整体的医疗服务水平，同时也有助于推动药学教育的改革与发展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2、学科框架与体系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2、学科框架与体系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临床药学学科的基本框架包括临床药理学、临床药物治疗学、药物流行病学、药物经济学、临床药事管理等多个方面。该学科的研究方向主要包括新药研发、药物治疗方案优化、药品不良反应监测与干预等。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3、师资力量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3、师资力量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优秀的师资力量是培养高素质临床药学人才的关键。教师应具备扎实的药学知识和临床医学知识，具备丰富的实践经验和教学能力。此外，医院应鼓励教师参加学术会议、专业培训等，提高其专业素养和教学水平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4、教学建设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4、教学建设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为培养优秀的临床药学人才，教学建设至关重要。首先，应重视课程设置，合理安排药学、医学、社会科学等相关课程，以拓宽学生的知识面。其次，应采用多种教学方法，如案例分析、小组讨论、角色扮演等，以激发学生的学习兴趣和提高其解决问题的能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5、科研建设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5、科研建设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科研建设是推动临床药学学科发展的重要手段。教师应积极申报各级科研项目，开展原创性研究，为临床药物治疗提供科学依据。同时，应鼓励学生参与科研项目，培养其独立思考和解决问题的能力。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6、临床药学服务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6、临床药学服务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临床药学服务是临床药学学科的重要组成部分，其特点在于以患者为中心，为患者提供个体化的药物治疗方案。提高临床药学服务水平的关键在于加强药师队伍建设，提高药师的专业素养和服务意识。同时，应加强与临床医生的沟通与协作，共同为患者提供优质的医疗服务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学科发展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1、发展趋势与需求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1、发展趋势与需求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医药科技的不断发展，临床药学学科的发展趋势和需求日益明显。未来，临床药学学科将更加注重人才培养，提高临床药师的实践能力，推动临床与科研的紧密结合。同时，应加强与其他学科的交叉融合，拓展临床药学学科的研究领域和应用范围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2、创新与改进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2、创新与改进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为推动临床药学学科的创新与改进，应注重以下几个方面：一是加强学术交流与合作，及时了解国内外最新的学术动态和研究成果；二是鼓励教师和学生积极参与科技创新，培养其独立思考和勇于探索的精神；三是加强实践经验的总结和推广，将实践成果转化为理论指导，推动学科的持续发展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https://d.book118.com/196001055144010033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SUBTYPE" val="q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3"/>
  <p:tag name="KSO_WM_UNIT_INDEX" val="3"/>
  <p:tag name="KSO_WM_UNIT_LAYERLEVEL" val="1"/>
  <p:tag name="KSO_WM_UNIT_TYPE" val="y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4"/>
  <p:tag name="KSO_WM_UNIT_INDEX" val="4"/>
  <p:tag name="KSO_WM_UNIT_LAYERLEVEL" val="1"/>
  <p:tag name="KSO_WM_UNIT_TYPE" val="y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PLACING_PICTURE_USER_VIEWPORT" val="{&quot;height&quot;:2286,&quot;width&quot;:16882}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SLIDE_ID" val="custom20202633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2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86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9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5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01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4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10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3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19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2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28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1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3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37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0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4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46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9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5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5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55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61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4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70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73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渐变15">
      <a:dk1>
        <a:srgbClr val="000000"/>
      </a:dk1>
      <a:lt1>
        <a:srgbClr val="FFFFFF"/>
      </a:lt1>
      <a:dk2>
        <a:srgbClr val="F2F2F2"/>
      </a:dk2>
      <a:lt2>
        <a:srgbClr val="FFFFFF"/>
      </a:lt2>
      <a:accent1>
        <a:srgbClr val="4F4EFC"/>
      </a:accent1>
      <a:accent2>
        <a:srgbClr val="5B97FA"/>
      </a:accent2>
      <a:accent3>
        <a:srgbClr val="67DCFD"/>
      </a:accent3>
      <a:accent4>
        <a:srgbClr val="6CFDDC"/>
      </a:accent4>
      <a:accent5>
        <a:srgbClr val="6AFE9A"/>
      </a:accent5>
      <a:accent6>
        <a:srgbClr val="6AFF60"/>
      </a:accent6>
      <a:hlink>
        <a:srgbClr val="658BD5"/>
      </a:hlink>
      <a:folHlink>
        <a:srgbClr val="9F69A3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23</Slides>
  <Notes>22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PowerPoint Presentation</vt:lpstr>
      <vt:lpstr>PowerPoint Presentation</vt:lpstr>
      <vt:lpstr>PowerPoint Presentation</vt:lpstr>
      <vt:lpstr>引言</vt:lpstr>
      <vt:lpstr>PowerPoint Presentation</vt:lpstr>
      <vt:lpstr>PowerPoint Presentation</vt:lpstr>
      <vt:lpstr>1、建设目标与意义</vt:lpstr>
      <vt:lpstr>PowerPoint Presentation</vt:lpstr>
      <vt:lpstr>2、学科框架与体系</vt:lpstr>
      <vt:lpstr>PowerPoint Presentation</vt:lpstr>
      <vt:lpstr>3、师资力量</vt:lpstr>
      <vt:lpstr>PowerPoint Presentation</vt:lpstr>
      <vt:lpstr>4、教学建设</vt:lpstr>
      <vt:lpstr>PowerPoint Presentation</vt:lpstr>
      <vt:lpstr>5、科研建设</vt:lpstr>
      <vt:lpstr>PowerPoint Presentation</vt:lpstr>
      <vt:lpstr>6、临床药学服务</vt:lpstr>
      <vt:lpstr>PowerPoint Presentation</vt:lpstr>
      <vt:lpstr>PowerPoint Presentation</vt:lpstr>
      <vt:lpstr>1、发展趋势与需求</vt:lpstr>
      <vt:lpstr>PowerPoint Presentation</vt:lpstr>
      <vt:lpstr>2、创新与改进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2024-09-02T07:14:08.067</cp:lastPrinted>
  <dcterms:created xsi:type="dcterms:W3CDTF">2024-09-01T23:14:08Z</dcterms:created>
  <dcterms:modified xsi:type="dcterms:W3CDTF">2024-09-01T23:14:15Z</dcterms:modified>
</cp:coreProperties>
</file>