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A49BB-460F-4FA8-B67A-B69D075C3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05FC8-104C-49F3-A19B-39A340F9A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D66C2-F43A-4D9D-90AA-14A8380B0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B0517-3EF6-4C61-A358-5A31F8A43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03ACCA-209B-45ED-A9D4-3CB46FF8A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6DDF18-1851-41EC-977B-FACE81DAD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D807EE-3156-4695-8452-3D4884AF2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7CA4B-EB26-4D7A-B9E2-510118D27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9E58E-DE6C-41E3-90A5-2FC510D02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6AAF0-06DA-41B9-BC24-AA5D86EA8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DBD48-5C56-4C42-B09E-A6E00C2F3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020151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常见安全事故类型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安全事故应急处理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安全事故是指在生产、生活过程中发生的，会对人员、财产、环境造成损害的事故。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安全事故可以根据不同标准进行分类，如按事故发生场所、事故发生原因、事故造成后果等。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安全事故可能导致人员伤亡，给受害者家庭带来巨大痛苦。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安全事故可能导致财产损失，包括设备损坏、生产中断等。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安全事故可能导致环境污染、生态破坏，对可持续发展造成影响。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55" b="95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安全事故的原因多种多样，如设备故障、人为操作失误、管理不善等。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针对不同的事故原因，采取相应的预防措施，如加强设备维护、提高员工安全意识、完善安全管理制度等。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安全事故的原因与预防措施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常见安全事故类型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火灾事故是一种常见的安全事故，具有极大的破坏性和危险性。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火灾事故通常由火源引发，如电线短路、明火、化学反应等。火灾可能导致建筑物损毁、人员伤亡和财产损失。预防火灾事故的措施包括定期检查消防设施、加强火源管理和控制、制定应急预案等。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火灾事故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交通事故是常见的安全事故之一，涉及道路交通中的人、车、路等因素。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交通事故可能由驾驶员疲劳驾驶、酒后驾驶、超速行驶、车辆故障等原因引起。预防交通事故的措施包括遵守交通规则、保持车距、注意观察路况、定期检查车辆等。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687" r="276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工伤事故是指在工作中发生的事故，通常与生产过程和工作环境有关。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工伤事故可能由机械故障、操作失误、工作环境不良等原因引起。预防工伤事故的措施包括加强安全培训、提供安全防护设备、改善工作环境等。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工伤事故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食品卫生事故是指食品中存在的危害物质或污染源导致的事故。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食品卫生事故可能由食品添加剂超标、食品过期变质、食品加工过程中交叉污染等原因引起。预防食品卫生事故的措施包括加强食品生产过程的卫生管理、加强食品检测和监督等。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食品卫生事故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自然灾害事故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自然灾害事故是指由自然灾害引发的事故，如地震、洪水、台风等。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自然灾害事故具有不可预测性和极大的破坏性，可能导致建筑物损毁、人员伤亡和财产损失。预防自然灾害事故的措施包括加强灾害预警系统建设、制定应急预案等。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安全事故应急处理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应急预案的制定与实施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应急预案是应对安全事故的重要措施，需要制定科学、合理、实用的预案，并定期进行演练和修订。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定应急预案时，应充分考虑各种可能发生的安全事故，评估事故风险，制定相应的应急措施和救援方案。预案应明确应急组织、指挥体系、救援队伍、资源调配等方面的具体安排。实施应急预案时，应保持冷静、迅速响应，按照预案规定的程序进行处置，确保人员安全和减少财产损失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https://d.book118.com/196002015114010040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2024-09-06T19:56:55.831</cp:lastPrinted>
  <dcterms:created xsi:type="dcterms:W3CDTF">2024-09-06T11:56:55Z</dcterms:created>
  <dcterms:modified xsi:type="dcterms:W3CDTF">2024-09-06T11:56:57Z</dcterms:modified>
</cp:coreProperties>
</file>