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83F04-9F04-405F-891A-A38FEB28A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DD63E-875A-4355-BD25-43EF30D53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EB3B4-7D8A-45E3-8ACC-EF975193D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EB13D-7E13-4285-80B9-C333FD33A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F23ACA-F6C7-495D-90EF-9DE0CEA36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F604AB-7977-4715-8DCD-19CBAF9F8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7A7969-7C1B-4563-8698-2F12958B1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89E132-C466-454A-B9B6-74FB7192A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26F57-698E-460C-B844-C61F9C94B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8143B-9BB6-4069-9C6F-8116F8ABD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21208-E77A-4C3E-A8D9-C7C8959F5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0212014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档案馆工程资料整理课件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档案馆工程资料概述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工程资料整理流程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工程资料数字化技术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工程资料的安全与保密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工程资料整理的实践与案例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档案馆工程资料概述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工程资料是指在工程建设过程中形成的各种形式的信息记录，包括文字、图表、声像等。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工程资料是工程建设和管理的重要依据，对于保障工程质量、安全、进度和成本控制具有重要意义。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工程资料的定义与重要性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工程资料可以根据不同的分类标准进行划分，如按专业、按项目阶段、按信息类型等。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工程资料具有多样性、专业性、实时性和规范性等特点，需要根据不同项目的特点和要求进行整理和保存。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工程资料的分类与特点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工程资料的管理应遵循规范、科学、高效的原则，建立完善的资料管理制度和流程，确保资料的完整性、准确性和安全性。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工程资料的保存应采取适当的措施，如分类整理、定期归档、存储介质选择等，以保障资料的长久保存和有效利用。同时，应加强资料的安全保密工作，防止信息泄露和损坏。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工程资料的管理与保存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工程资料整理流程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按照工程项目的阶段和内容，系统地收集相关的工程资料。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根据资料的内容和属性，将其分为不同的类别，以便于管理和利用。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资料的收集与分类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对收集到的资料进行筛选、排序和加工，使其更加规范和易于利用。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为每一份资料建立详细的目录和索引，以便快速查找和定位。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资料的整理与编目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资料的保管与利用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采取有效的措施，确保资料的完整性和安全性，防止丢失和损坏。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提供便捷的查询和借阅服务，促进工程资料的有效利用和共享。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工程资料数字化技术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https://d.book118.com/196002120143010055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2024-09-23T05:15:06.806</cp:lastPrinted>
  <dcterms:created xsi:type="dcterms:W3CDTF">2024-09-22T21:15:06Z</dcterms:created>
  <dcterms:modified xsi:type="dcterms:W3CDTF">2024-09-22T21:15:08Z</dcterms:modified>
</cp:coreProperties>
</file>