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660EDE6-6966-4177-9E8B-BA1E282CC5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F282A8F-260C-44B9-8181-4132AD7F63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F1DA217-5B20-48EA-971F-277C821A1A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1F36434-D139-422C-94F9-D2948F6A05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2025F71-F03D-41A4-BF11-1E75931A467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B03F367-0D39-452E-A0AE-86B4EE4B0C5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66F616B-8ADB-4689-9BE5-5C9A85ABBC4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0724961-F32D-43E4-9B3D-EFD9BAAC31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F9E796-7FF0-4B7C-BA6F-69E9196C68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FF0C40-C032-4174-9586-1F7086613F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594ABF-729B-4343-8D69-C9169D0E08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6004032240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763747" y="1807375"/>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5400" b="1">
                <a:solidFill>
                  <a:schemeClr val="dk1">
                    <a:alpha val="100000"/>
                  </a:schemeClr>
                </a:solidFill>
                <a:latin typeface="Microsoft Yahei"/>
                <a:ea typeface="Microsoft Yahei"/>
                <a:cs typeface="Microsoft Yahei"/>
              </a:rPr>
              <a:t>《国债回购介绍》ppt课件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90367"/>
            <a:ext cx="5811370" cy="4253602"/>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国债回购概述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国债回购市场</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国债回购的运作机制</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国债回购的案例分析</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国债回购的未来发展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国债回购概述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5273" r="35273"/>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175" r="32175"/>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国债回购的定义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它是一种短期融资方式，通过卖出和买回之间的差价实现融资。</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国债回购是指国债持有者在卖出国债的同时，与买方约定在未来的某一日期以约定的价格买回同一种国债的行为。</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6667" r="16667"/>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国债回购是一种低风险的融资方式，因为国债是相对稳定的投资品种。</a:t>
            </a:r>
          </a:p>
        </p:txBody>
      </p:sp>
      <p:pic>
        <p:nvPicPr>
          <p:cNvPr id="5" name="Picture 5"/>
          <p:cNvPicPr>
            <a:picLocks noChangeAspect="1"/>
          </p:cNvPicPr>
          <p:nvPr/>
        </p:nvPicPr>
        <p:blipFill>
          <a:blip r:embed="rId4"/>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国债回购的融资期限较短，通常在1年以内。</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国债回购的利率通常低于银行同期贷款利率。</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国债回购的特点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国债回购可以用于套期保值，避免因市场利率波动带来的风险。</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国债回购可以用于投资组合管理，提高投资组合的收益和流动性。</a:t>
            </a:r>
          </a:p>
        </p:txBody>
      </p:sp>
      <p:pic>
        <p:nvPicPr>
          <p:cNvPr id="7" name="Picture 7"/>
          <p:cNvPicPr>
            <a:picLocks noChangeAspect="1"/>
          </p:cNvPicPr>
          <p:nvPr/>
        </p:nvPicPr>
        <p:blipFill>
          <a:blip r:embed="rId2"/>
          <a:srcRect l="9575" r="9575"/>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8464" r="8464"/>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7857" r="7857"/>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国债回购可以用于短期资金周转，满足企业的临时资金需求。</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国国债回购的功能</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国债回购市场</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国债回购市场是指通过买卖国债的回购合约进行短期资金融通的市场。</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国债回购市场是指通过买卖国债的回购合约进行短期资金融通的市场。这个市场为投资者和筹资者提供了便捷的融资渠道，使得资金可以快速流动，提高市场效率。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281" r="25281"/>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国债回购市场的定义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9542" r="9542"/>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国债回购市场的参与者主要包括中央银行、商业银行、保险公司、证券公司等金融机构以及一些非金融机构投资者。</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国债回购市场的参与者主要包括中央银行、商业银行、保险公司、证券公司等金融机构，这些机构投资者在市场中占据主导地位。此外，还有一些非金融机构投资者，如企业、个人等，也参与国债回购交易。</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国债回购市场的参与者</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国债回购市场的交易方式主要包括场内交易和场外交易两种。</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国债回购市场的交易方式主要有两种，一种是场内交易，即在证券交易所内通过集中竞价的方式进行交易；另一种是场外交易，即通过一对一谈判的方式进行交易。场内交易具有透明度高、流动性强的特点，而场外交易则更加灵活，可以满足个性化的融资需求。</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国债回购市场的交易方式</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国债回购的运作机制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https://d.book118.com/196004032240010044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43</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2024-09-13T13:19:35.461</cp:lastPrinted>
  <dcterms:created xsi:type="dcterms:W3CDTF">2024-09-13T05:19:35Z</dcterms:created>
  <dcterms:modified xsi:type="dcterms:W3CDTF">2024-09-13T05:19:37Z</dcterms:modified>
</cp:coreProperties>
</file>