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503B5D-FAF4-43D9-AB96-37C5A45241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5AE2A3-5BFF-44C2-96CD-1CF2273A4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BE46D4-C5DA-4D7C-98EA-B7398AEAC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E955B9-5D2D-4DB4-84EF-F06F2E7E8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80B0FC-0652-40D1-87E8-3A0346434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A3B4F0-2CE3-4A40-A40F-7AC95A0AB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996472-768B-46AC-804F-147FB702A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D4EA4C-D68D-44D3-ABC8-6A909D0386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751A61-84B4-4904-912F-68F21F619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5A1B28-F20E-4958-8468-065BB0624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43419C-8863-414F-92F6-33B5D2AEE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004051223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住院患儿的心理护理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患儿心理特点及影响因素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心理护理原则与方法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患儿常见心理问题及护理措施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医护人员角色与沟通技巧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实践案例分析与经验分享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86" b="148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79" b="25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提高患儿治疗效果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通过心理护理，可以帮助患儿更好地适应医院环境，减轻焦虑和恐惧，从而提高治疗效果。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促进患儿身心健康发展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患儿在成长过程中，心理健康同样重要。心理护理可以促进患儿的身心健康发展，预防心理问题的发生。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增强患儿家庭应对能力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患儿住院期间，家庭成员也会承受一定的心理压力。通过心理护理，可以增强家庭成员的应对能力，减轻他们的心理负担。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缓解患儿不良情绪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医院环境陌生、治疗过程痛苦等因素都可能导致患儿出现不良情绪。心理护理可以帮助患儿缓解焦虑、恐惧等情绪，增强他们的安全感和信任感。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促进患儿合作与沟通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心理护理有助于建立良好的护患关系，促进患儿与医护人员的合作与沟通，使治疗过程更加顺利。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提升患儿生活质量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心理护理不仅关注患儿的心理健康，也注重提升他们的生活质量。通过提供舒适的环境、合理的饮食和娱乐活动等措施，可以让患儿在住院期间感受到温暖和关怀。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患儿心理护理的重要性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患儿心理特点及影响因素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主要依赖感官和运动经验来认识世界，对母亲或主要照顾者有强烈的依恋。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婴儿期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583" r="18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学龄前期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042" r="17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开始形成自我意识，好奇心强，喜欢模仿和探索周围环境。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想象力丰富，喜欢与同伴玩耍，开始形成初步的道德观念。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患儿心理发展阶段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患儿在陌生环境中容易产生不安全感，需要得到医护人员的关心和照顾。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125" r="141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167" r="171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500" r="17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安全需求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患儿希望被接纳和认同，与同龄患儿建立友谊关系。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归属需求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患儿希望得到他人的尊重和认可，不愿意被视为“弱者”或“病人”。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自尊需求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患儿心理需求与特点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疾病的种类、严重程度和治疗过程都会对患儿心理产生影响，如疼痛、恐惧、焦虑等。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疾病因素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家庭的经济状况、父母的教养方式、家庭氛围等都会对患儿心理产生影响。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家庭因素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医院的设施、医护人员的态度和服务质量等都会对患儿心理产生影响。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医院环境因素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影响患儿心理的因素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心理护理原则与方法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557" r="1855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900" r="1890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心理护理的基本原则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根据患儿的年龄、性格、病情等特点，制定个性化的心理护理方案。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尊重患儿的人格和权利，理解其情绪和行为背后的原因。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对患儿的积极表现给予及时的关注和肯定，增强其自信心和自尊心。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鼓励家属参与患儿的心理护理过程，提供情感支持和家庭温暖。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个体化原则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尊重与理解原则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积极关注原则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家属参与原则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125" r="181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游戏疗法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艺术疗法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认知行为疗法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家庭治疗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心理护理的常用方法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通过游戏的方式帮助患儿释放情绪、缓解压力，同时促进其与同龄人的交流和合作。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通过改变患儿的思维模式和行为习惯，帮助其建立积极的自我形象和应对方式。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利用绘画、音乐、舞蹈等艺术形式，让患儿表达自己的情感和想法，提高其自我认知和情感表达能力。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针对患儿家庭中存在的问题和矛盾，提供家庭咨询和支持，改善家庭环境，促进患儿的心理健康发展。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与患儿建立信任、尊重、理解的关系，使其感受到关爱和支持。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建立良好的护患关系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认真倾听患儿的主诉和感受，理解其情绪和需求，给予积极的回应和反馈。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通过安慰、鼓励、抚摸等方式，帮助患儿缓解焦虑、恐惧等负面情绪。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情绪疏导与安抚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向患儿及其家属提供疾病相关的知识和信息，增强其应对能力和信心。同时提供心理支持和帮助，减轻其心理压力和负担。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提供信息与支持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心理护理的技巧与策略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https://d.book118.com/196004051223010055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2024-09-23T14:32:04.300</cp:lastPrinted>
  <dcterms:created xsi:type="dcterms:W3CDTF">2024-09-23T06:32:04Z</dcterms:created>
  <dcterms:modified xsi:type="dcterms:W3CDTF">2024-09-23T06:32:06Z</dcterms:modified>
</cp:coreProperties>
</file>