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9144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1.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2.wmf" /><Relationship Id="rId2" Type="http://schemas.openxmlformats.org/officeDocument/2006/relationships/image" Target="../media/image3.w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4.wmf" /><Relationship Id="rId2" Type="http://schemas.openxmlformats.org/officeDocument/2006/relationships/image" Target="../media/image5.w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6.wmf" /><Relationship Id="rId2" Type="http://schemas.openxmlformats.org/officeDocument/2006/relationships/image" Target="../media/image4.w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7.w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8.wmf" /><Relationship Id="rId2" Type="http://schemas.openxmlformats.org/officeDocument/2006/relationships/image" Target="../media/image9.wmf" /><Relationship Id="rId3" Type="http://schemas.openxmlformats.org/officeDocument/2006/relationships/image" Target="../media/image10.w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11.w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12.wmf" /></Relationships>
</file>

<file path=ppt/drawings/_rels/vmlDrawing9.vml.rels>&#65279;<?xml version="1.0" encoding="utf-8" standalone="yes"?><Relationships xmlns="http://schemas.openxmlformats.org/package/2006/relationships"><Relationship Id="rId1" Type="http://schemas.openxmlformats.org/officeDocument/2006/relationships/image" Target="../media/image13.wmf" /></Relationships>
</file>

<file path=ppt/drawings/_rels/vmlDrawing10.vml.rels>&#65279;<?xml version="1.0" encoding="utf-8" standalone="yes"?><Relationships xmlns="http://schemas.openxmlformats.org/package/2006/relationships"><Relationship Id="rId1" Type="http://schemas.openxmlformats.org/officeDocument/2006/relationships/image" Target="../media/image14.wmf" /></Relationships>
</file>

<file path=ppt/drawings/_rels/vmlDrawing11.vml.rels>&#65279;<?xml version="1.0" encoding="utf-8" standalone="yes"?><Relationships xmlns="http://schemas.openxmlformats.org/package/2006/relationships"><Relationship Id="rId1" Type="http://schemas.openxmlformats.org/officeDocument/2006/relationships/image" Target="../media/image15.wmf" /><Relationship Id="rId2" Type="http://schemas.openxmlformats.org/officeDocument/2006/relationships/image" Target="../media/image16.wmf" /><Relationship Id="rId3" Type="http://schemas.openxmlformats.org/officeDocument/2006/relationships/image" Target="../media/image17.wmf" /><Relationship Id="rId4" Type="http://schemas.openxmlformats.org/officeDocument/2006/relationships/image" Target="../media/image18.wmf" /><Relationship Id="rId5" Type="http://schemas.openxmlformats.org/officeDocument/2006/relationships/image" Target="../media/image19.wmf" /></Relationships>
</file>

<file path=ppt/drawings/_rels/vmlDrawing12.vml.rels>&#65279;<?xml version="1.0" encoding="utf-8" standalone="yes"?><Relationships xmlns="http://schemas.openxmlformats.org/package/2006/relationships"><Relationship Id="rId1" Type="http://schemas.openxmlformats.org/officeDocument/2006/relationships/image" Target="../media/image20.wmf" /></Relationships>
</file>

<file path=ppt/drawings/_rels/vmlDrawing13.vml.rels>&#65279;<?xml version="1.0" encoding="utf-8" standalone="yes"?><Relationships xmlns="http://schemas.openxmlformats.org/package/2006/relationships"><Relationship Id="rId1" Type="http://schemas.openxmlformats.org/officeDocument/2006/relationships/image" Target="../media/image21.wmf" /></Relationships>
</file>

<file path=ppt/drawings/_rels/vmlDrawing14.vml.rels>&#65279;<?xml version="1.0" encoding="utf-8" standalone="yes"?><Relationships xmlns="http://schemas.openxmlformats.org/package/2006/relationships"><Relationship Id="rId1" Type="http://schemas.openxmlformats.org/officeDocument/2006/relationships/image" Target="../media/image22.wmf" /><Relationship Id="rId2" Type="http://schemas.openxmlformats.org/officeDocument/2006/relationships/image" Target="../media/image23.wmf" /><Relationship Id="rId3" Type="http://schemas.openxmlformats.org/officeDocument/2006/relationships/image" Target="../media/image24.wmf" /><Relationship Id="rId4" Type="http://schemas.openxmlformats.org/officeDocument/2006/relationships/image" Target="../media/image25.wmf" /></Relationships>
</file>

<file path=ppt/drawings/_rels/vmlDrawing15.vml.rels>&#65279;<?xml version="1.0" encoding="utf-8" standalone="yes"?><Relationships xmlns="http://schemas.openxmlformats.org/package/2006/relationships"><Relationship Id="rId1" Type="http://schemas.openxmlformats.org/officeDocument/2006/relationships/image" Target="../media/image26.wmf" /><Relationship Id="rId2" Type="http://schemas.openxmlformats.org/officeDocument/2006/relationships/image" Target="../media/image27.wmf" /><Relationship Id="rId3" Type="http://schemas.openxmlformats.org/officeDocument/2006/relationships/image" Target="../media/image28.wmf" /></Relationships>
</file>

<file path=ppt/drawings/_rels/vmlDrawing16.vml.rels>&#65279;<?xml version="1.0" encoding="utf-8" standalone="yes"?><Relationships xmlns="http://schemas.openxmlformats.org/package/2006/relationships"><Relationship Id="rId1" Type="http://schemas.openxmlformats.org/officeDocument/2006/relationships/image" Target="../media/image29.wmf" /><Relationship Id="rId2" Type="http://schemas.openxmlformats.org/officeDocument/2006/relationships/image" Target="../media/image30.wmf" /></Relationships>
</file>

<file path=ppt/drawings/_rels/vmlDrawing17.vml.rels>&#65279;<?xml version="1.0" encoding="utf-8" standalone="yes"?><Relationships xmlns="http://schemas.openxmlformats.org/package/2006/relationships"><Relationship Id="rId1" Type="http://schemas.openxmlformats.org/officeDocument/2006/relationships/image" Target="../media/image31.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9C7FB8-47F3-4F69-8E90-D692E5C37F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6A5919-81F4-4D11-89D4-EC303DC87F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C6BAAE-B0C4-4A12-AE66-38F16BA0D0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A92D73-E1AF-4392-BD68-F088FC518C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E53924-7D9A-418A-A9EE-E840588ADB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53D2AB-B137-4EB5-AC54-985BCCF5EA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741014-A50A-48D2-9343-1846064753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2E2A07-00C1-4EF7-8550-163E2833C9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402CEE-EC22-468E-B008-A33ED3ABAF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147221-2FA9-4037-A123-C0C5AB4B80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66FF7D-877E-4D4D-BE68-684BA30455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MasterPhAnim="0" type="title">
  <p:cSld name="标题幻灯片">
    <p:bg>
      <p:bgPr>
        <a:solidFill>
          <a:schemeClr val="bg1"/>
        </a:solidFill>
        <a:effectLst/>
      </p:bgPr>
    </p:bg>
    <p:spTree>
      <p:nvGrpSpPr>
        <p:cNvPr id="1" name=""/>
        <p:cNvGrpSpPr/>
        <p:nvPr/>
      </p:nvGrpSpPr>
      <p:grpSpPr/>
      <p:grpSp>
        <p:nvGrpSpPr>
          <p:cNvPr id="118786" name="组合 118785"/>
          <p:cNvGrpSpPr/>
          <p:nvPr/>
        </p:nvGrpSpPr>
        <p:grpSpPr>
          <a:xfrm>
            <a:off x="0" y="0"/>
            <a:ext cx="9144000" cy="6858000"/>
            <a:chExt cx="5760" cy="4320"/>
          </a:xfrm>
        </p:grpSpPr>
        <p:sp>
          <p:nvSpPr>
            <p:cNvPr id="118787" name="矩形 118786"/>
            <p:cNvSpPr/>
            <p:nvPr/>
          </p:nvSpPr>
          <p:spPr>
            <a:xfrm>
              <a:off x="0" y="0"/>
              <a:ext cx="2208" cy="4320"/>
            </a:xfrm>
            <a:prstGeom prst="rect">
              <a:avLst/>
            </a:prstGeom>
            <a:gradFill rotWithShape="0">
              <a:gsLst>
                <a:gs pos="0">
                  <a:schemeClr val="folHlink"/>
                </a:gs>
                <a:gs pos="100000">
                  <a:schemeClr val="bg1"/>
                </a:gs>
              </a:gsLst>
              <a:lin ang="0" scaled="1"/>
            </a:gra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a:endParaRPr sz="2400">
                <a:latin typeface="Times New Roman" panose="02020603050405020304" pitchFamily="18" charset="0"/>
                <a:ea typeface="宋体" panose="02010600030101010101" pitchFamily="2" charset="-122"/>
              </a:endParaRPr>
            </a:p>
          </p:txBody>
        </p:sp>
        <p:sp>
          <p:nvSpPr>
            <p:cNvPr id="118788" name="矩形 118787"/>
            <p:cNvSpPr/>
            <p:nvPr/>
          </p:nvSpPr>
          <p:spPr>
            <a:xfrm>
              <a:off x="1081" y="1065"/>
              <a:ext cx="4679" cy="1596"/>
            </a:xfrm>
            <a:prstGeom prst="rect">
              <a:avLst/>
            </a:prstGeom>
            <a:solidFill>
              <a:schemeClr val="bg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sz="2400">
                <a:latin typeface="Times New Roman" panose="02020603050405020304" pitchFamily="18" charset="0"/>
                <a:ea typeface="宋体" panose="02010600030101010101" pitchFamily="2" charset="-122"/>
              </a:endParaRPr>
            </a:p>
          </p:txBody>
        </p:sp>
        <p:grpSp>
          <p:nvGrpSpPr>
            <p:cNvPr id="118789" name="组合 118788"/>
            <p:cNvGrpSpPr/>
            <p:nvPr/>
          </p:nvGrpSpPr>
          <p:grpSpPr>
            <a:xfrm>
              <a:off x="0" y="672"/>
              <a:ext cx="1806" cy="1989"/>
              <a:chOff x="0" y="672"/>
              <a:chExt cx="1806" cy="1989"/>
            </a:xfrm>
          </p:grpSpPr>
          <p:sp>
            <p:nvSpPr>
              <p:cNvPr id="118790" name="矩形 118789"/>
              <p:cNvSpPr/>
              <p:nvPr userDrawn="1"/>
            </p:nvSpPr>
            <p:spPr>
              <a:xfrm>
                <a:off x="361" y="2257"/>
                <a:ext cx="363" cy="404"/>
              </a:xfrm>
              <a:prstGeom prst="rect">
                <a:avLst/>
              </a:prstGeom>
              <a:solidFill>
                <a:schemeClr val="accent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sz="2400">
                  <a:latin typeface="Times New Roman" panose="02020603050405020304" pitchFamily="18" charset="0"/>
                  <a:ea typeface="宋体" panose="02010600030101010101" pitchFamily="2" charset="-122"/>
                </a:endParaRPr>
              </a:p>
            </p:txBody>
          </p:sp>
          <p:sp>
            <p:nvSpPr>
              <p:cNvPr id="118791" name="矩形 118790"/>
              <p:cNvSpPr/>
              <p:nvPr userDrawn="1"/>
            </p:nvSpPr>
            <p:spPr>
              <a:xfrm>
                <a:off x="1081" y="1065"/>
                <a:ext cx="362" cy="405"/>
              </a:xfrm>
              <a:prstGeom prst="rect">
                <a:avLst/>
              </a:prstGeom>
              <a:solidFill>
                <a:schemeClr val="folHlink"/>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sz="2400">
                  <a:latin typeface="Times New Roman" panose="02020603050405020304" pitchFamily="18" charset="0"/>
                  <a:ea typeface="宋体" panose="02010600030101010101" pitchFamily="2" charset="-122"/>
                </a:endParaRPr>
              </a:p>
            </p:txBody>
          </p:sp>
          <p:sp>
            <p:nvSpPr>
              <p:cNvPr id="118792" name="矩形 118791"/>
              <p:cNvSpPr/>
              <p:nvPr userDrawn="1"/>
            </p:nvSpPr>
            <p:spPr>
              <a:xfrm>
                <a:off x="1437" y="672"/>
                <a:ext cx="369" cy="400"/>
              </a:xfrm>
              <a:prstGeom prst="rect">
                <a:avLst/>
              </a:prstGeom>
              <a:solidFill>
                <a:schemeClr val="folHlink"/>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sz="2400">
                  <a:latin typeface="Times New Roman" panose="02020603050405020304" pitchFamily="18" charset="0"/>
                  <a:ea typeface="宋体" panose="02010600030101010101" pitchFamily="2" charset="-122"/>
                </a:endParaRPr>
              </a:p>
            </p:txBody>
          </p:sp>
          <p:sp>
            <p:nvSpPr>
              <p:cNvPr id="118793" name="矩形 118792"/>
              <p:cNvSpPr/>
              <p:nvPr userDrawn="1"/>
            </p:nvSpPr>
            <p:spPr>
              <a:xfrm>
                <a:off x="719" y="2257"/>
                <a:ext cx="368" cy="404"/>
              </a:xfrm>
              <a:prstGeom prst="rect">
                <a:avLst/>
              </a:prstGeom>
              <a:solidFill>
                <a:schemeClr val="bg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sz="2400">
                  <a:latin typeface="Times New Roman" panose="02020603050405020304" pitchFamily="18" charset="0"/>
                  <a:ea typeface="宋体" panose="02010600030101010101" pitchFamily="2" charset="-122"/>
                </a:endParaRPr>
              </a:p>
            </p:txBody>
          </p:sp>
          <p:sp>
            <p:nvSpPr>
              <p:cNvPr id="118794" name="矩形 118793"/>
              <p:cNvSpPr/>
              <p:nvPr userDrawn="1"/>
            </p:nvSpPr>
            <p:spPr>
              <a:xfrm>
                <a:off x="1437" y="1065"/>
                <a:ext cx="369" cy="405"/>
              </a:xfrm>
              <a:prstGeom prst="rect">
                <a:avLst/>
              </a:prstGeom>
              <a:solidFill>
                <a:schemeClr val="accent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sz="2400">
                  <a:latin typeface="Times New Roman" panose="02020603050405020304" pitchFamily="18" charset="0"/>
                  <a:ea typeface="宋体" panose="02010600030101010101" pitchFamily="2" charset="-122"/>
                </a:endParaRPr>
              </a:p>
            </p:txBody>
          </p:sp>
          <p:sp>
            <p:nvSpPr>
              <p:cNvPr id="118795" name="矩形 118794"/>
              <p:cNvSpPr/>
              <p:nvPr userDrawn="1"/>
            </p:nvSpPr>
            <p:spPr>
              <a:xfrm>
                <a:off x="719" y="1464"/>
                <a:ext cx="368" cy="399"/>
              </a:xfrm>
              <a:prstGeom prst="rect">
                <a:avLst/>
              </a:prstGeom>
              <a:solidFill>
                <a:schemeClr val="folHlink"/>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sz="2400">
                  <a:latin typeface="Times New Roman" panose="02020603050405020304" pitchFamily="18" charset="0"/>
                  <a:ea typeface="宋体" panose="02010600030101010101" pitchFamily="2" charset="-122"/>
                </a:endParaRPr>
              </a:p>
            </p:txBody>
          </p:sp>
          <p:sp>
            <p:nvSpPr>
              <p:cNvPr id="118796" name="矩形 118795"/>
              <p:cNvSpPr/>
              <p:nvPr userDrawn="1"/>
            </p:nvSpPr>
            <p:spPr>
              <a:xfrm>
                <a:off x="0" y="1464"/>
                <a:ext cx="367" cy="399"/>
              </a:xfrm>
              <a:prstGeom prst="rect">
                <a:avLst/>
              </a:prstGeom>
              <a:solidFill>
                <a:schemeClr val="bg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sz="2400">
                  <a:latin typeface="Times New Roman" panose="02020603050405020304" pitchFamily="18" charset="0"/>
                  <a:ea typeface="宋体" panose="02010600030101010101" pitchFamily="2" charset="-122"/>
                </a:endParaRPr>
              </a:p>
            </p:txBody>
          </p:sp>
          <p:sp>
            <p:nvSpPr>
              <p:cNvPr id="118797" name="矩形 118796"/>
              <p:cNvSpPr/>
              <p:nvPr userDrawn="1"/>
            </p:nvSpPr>
            <p:spPr>
              <a:xfrm>
                <a:off x="1081" y="1464"/>
                <a:ext cx="362" cy="399"/>
              </a:xfrm>
              <a:prstGeom prst="rect">
                <a:avLst/>
              </a:prstGeom>
              <a:solidFill>
                <a:schemeClr val="accent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sz="2400">
                  <a:latin typeface="Times New Roman" panose="02020603050405020304" pitchFamily="18" charset="0"/>
                  <a:ea typeface="宋体" panose="02010600030101010101" pitchFamily="2" charset="-122"/>
                </a:endParaRPr>
              </a:p>
            </p:txBody>
          </p:sp>
          <p:sp>
            <p:nvSpPr>
              <p:cNvPr id="118798" name="矩形 118797"/>
              <p:cNvSpPr/>
              <p:nvPr userDrawn="1"/>
            </p:nvSpPr>
            <p:spPr>
              <a:xfrm>
                <a:off x="361" y="1857"/>
                <a:ext cx="363" cy="406"/>
              </a:xfrm>
              <a:prstGeom prst="rect">
                <a:avLst/>
              </a:prstGeom>
              <a:solidFill>
                <a:schemeClr val="folHlink"/>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sz="2400">
                  <a:latin typeface="Times New Roman" panose="02020603050405020304" pitchFamily="18" charset="0"/>
                  <a:ea typeface="宋体" panose="02010600030101010101" pitchFamily="2" charset="-122"/>
                </a:endParaRPr>
              </a:p>
            </p:txBody>
          </p:sp>
          <p:sp>
            <p:nvSpPr>
              <p:cNvPr id="118799" name="矩形 118798"/>
              <p:cNvSpPr/>
              <p:nvPr userDrawn="1"/>
            </p:nvSpPr>
            <p:spPr>
              <a:xfrm>
                <a:off x="719" y="1857"/>
                <a:ext cx="368" cy="406"/>
              </a:xfrm>
              <a:prstGeom prst="rect">
                <a:avLst/>
              </a:prstGeom>
              <a:solidFill>
                <a:schemeClr val="accent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sz="2400">
                  <a:latin typeface="Times New Roman" panose="02020603050405020304" pitchFamily="18" charset="0"/>
                  <a:ea typeface="宋体" panose="02010600030101010101" pitchFamily="2" charset="-122"/>
                </a:endParaRPr>
              </a:p>
            </p:txBody>
          </p:sp>
        </p:grpSp>
      </p:grpSp>
      <p:sp>
        <p:nvSpPr>
          <p:cNvPr id="118800" name="日期占位符 118799"/>
          <p:cNvSpPr>
            <a:spLocks noGrp="1"/>
          </p:cNvSpPr>
          <p:nvPr>
            <p:ph type="dt" sz="half" idx="2"/>
          </p:nvPr>
        </p:nvSpPr>
        <p:spPr>
          <a:xfrm>
            <a:off x="457200" y="6248400"/>
            <a:ext cx="2133600" cy="457200"/>
          </a:xfrm>
          <a:prstGeom prst="rect">
            <a:avLst/>
          </a:prstGeom>
          <a:noFill/>
          <a:ln w="9525">
            <a:noFill/>
          </a:ln>
        </p:spPr>
        <p:txBody>
          <a:bodyPr anchor="b" anchorCtr="0"/>
          <a:lstStyle>
            <a:lvl1pPr>
              <a:defRPr sz="1200"/>
            </a:lvl1pPr>
          </a:lstStyle>
          <a:p>
            <a:endParaRPr lang="zh-CN" altLang="en-US">
              <a:latin typeface="Arial" pitchFamily="34" charset="0"/>
              <a:ea typeface="宋体" panose="02010600030101010101" pitchFamily="2" charset="-122"/>
            </a:endParaRPr>
          </a:p>
        </p:txBody>
      </p:sp>
      <p:sp>
        <p:nvSpPr>
          <p:cNvPr id="118801" name="页脚占位符 118800"/>
          <p:cNvSpPr>
            <a:spLocks noGrp="1"/>
          </p:cNvSpPr>
          <p:nvPr>
            <p:ph type="ftr" sz="quarter" idx="3"/>
          </p:nvPr>
        </p:nvSpPr>
        <p:spPr>
          <a:xfrm>
            <a:off x="3124200" y="6248400"/>
            <a:ext cx="2895600" cy="457200"/>
          </a:xfrm>
          <a:prstGeom prst="rect">
            <a:avLst/>
          </a:prstGeom>
          <a:noFill/>
          <a:ln w="9525">
            <a:noFill/>
          </a:ln>
        </p:spPr>
        <p:txBody>
          <a:bodyPr anchor="b" anchorCtr="0"/>
          <a:lstStyle>
            <a:lvl1pPr algn="ctr">
              <a:defRPr sz="1200"/>
            </a:lvl1pPr>
          </a:lstStyle>
          <a:p>
            <a:endParaRPr lang="zh-CN" altLang="en-US">
              <a:latin typeface="Arial" pitchFamily="34" charset="0"/>
              <a:ea typeface="宋体" panose="02010600030101010101" pitchFamily="2" charset="-122"/>
            </a:endParaRPr>
          </a:p>
        </p:txBody>
      </p:sp>
      <p:sp>
        <p:nvSpPr>
          <p:cNvPr id="118802" name="灯片编号占位符 118801"/>
          <p:cNvSpPr>
            <a:spLocks noGrp="1"/>
          </p:cNvSpPr>
          <p:nvPr>
            <p:ph type="sldNum" sz="quarter" idx="4"/>
          </p:nvPr>
        </p:nvSpPr>
        <p:spPr>
          <a:xfrm>
            <a:off x="6553200" y="6248400"/>
            <a:ext cx="2133600" cy="457200"/>
          </a:xfrm>
          <a:prstGeom prst="rect">
            <a:avLst/>
          </a:prstGeom>
          <a:noFill/>
          <a:ln w="9525">
            <a:noFill/>
          </a:ln>
        </p:spPr>
        <p:txBody>
          <a:bodyPr anchor="b" anchorCtr="0"/>
          <a:lstStyle>
            <a:lvl1pPr algn="r">
              <a:defRPr sz="1200">
                <a:latin typeface="Arial Black" panose="020b0a04020102020204" pitchFamily="34" charset="0"/>
              </a:defRPr>
            </a:lvl1pPr>
          </a:lstStyle>
          <a:p>
            <a:fld id="{9A0DB2DC-4C9A-4742-B13C-FB6460FD3503}" type="slidenum">
              <a:rPr lang="zh-CN" altLang="en-US">
                <a:ea typeface="宋体" panose="02010600030101010101" pitchFamily="2" charset="-122"/>
              </a:rPr>
              <a:t/>
            </a:fld>
            <a:endParaRPr lang="zh-CN" altLang="en-US">
              <a:latin typeface="Arial" pitchFamily="34" charset="0"/>
              <a:ea typeface="宋体" panose="02010600030101010101" pitchFamily="2" charset="-122"/>
            </a:endParaRPr>
          </a:p>
        </p:txBody>
      </p:sp>
      <p:sp>
        <p:nvSpPr>
          <p:cNvPr id="118803" name="标题 118802"/>
          <p:cNvSpPr>
            <a:spLocks noGrp="1"/>
          </p:cNvSpPr>
          <p:nvPr>
            <p:ph type="ctrTitle"/>
          </p:nvPr>
        </p:nvSpPr>
        <p:spPr>
          <a:xfrm>
            <a:off x="2971800" y="1828800"/>
            <a:ext cx="6019800" cy="2209800"/>
          </a:xfrm>
          <a:prstGeom prst="rect">
            <a:avLst/>
          </a:prstGeom>
          <a:noFill/>
          <a:ln w="9525">
            <a:noFill/>
          </a:ln>
        </p:spPr>
        <p:txBody>
          <a:bodyPr anchor="ctr" anchorCtr="0"/>
          <a:lstStyle>
            <a:lvl1pPr lvl="0">
              <a:buClrTx/>
              <a:buSzTx/>
              <a:buFontTx/>
              <a:defRPr sz="5000">
                <a:solidFill>
                  <a:srgbClr val="FFFFFF"/>
                </a:solidFill>
              </a:defRPr>
            </a:lvl1pPr>
          </a:lstStyle>
          <a:p>
            <a:pPr lvl="0"/>
            <a:r>
              <a:rPr lang="zh-CN" altLang="en-US"/>
              <a:t>单击此处编辑母版标题样式</a:t>
            </a:r>
            <a:endParaRPr lang="zh-CN" altLang="en-US"/>
          </a:p>
        </p:txBody>
      </p:sp>
      <p:sp>
        <p:nvSpPr>
          <p:cNvPr id="118804" name="副标题 118803"/>
          <p:cNvSpPr>
            <a:spLocks noGrp="1"/>
          </p:cNvSpPr>
          <p:nvPr>
            <p:ph type="subTitle" idx="1"/>
          </p:nvPr>
        </p:nvSpPr>
        <p:spPr>
          <a:xfrm>
            <a:off x="2971800" y="4267200"/>
            <a:ext cx="6019800" cy="1752600"/>
          </a:xfrm>
          <a:prstGeom prst="rect">
            <a:avLst/>
          </a:prstGeom>
          <a:noFill/>
          <a:ln w="9525">
            <a:noFill/>
          </a:ln>
        </p:spPr>
        <p:txBody>
          <a:bodyPr anchor="t" anchorCtr="0"/>
          <a:lstStyle>
            <a:lvl1pPr marL="0" lvl="0" indent="0">
              <a:buClr>
                <a:schemeClr val="bg2"/>
              </a:buClr>
              <a:buSzPct val="75000"/>
              <a:buFont typeface="Wingdings" panose="05000000000000000000" pitchFamily="2" charset="2"/>
              <a:buNone/>
              <a:defRPr sz="3400"/>
            </a:lvl1pPr>
            <a:lvl2pPr marL="457200" lvl="1" indent="0" algn="ctr">
              <a:buClr>
                <a:schemeClr val="accent2"/>
              </a:buClr>
              <a:buSzPct val="80000"/>
              <a:buFont typeface="Wingdings" panose="05000000000000000000" pitchFamily="2" charset="2"/>
              <a:buNone/>
              <a:defRPr sz="3400"/>
            </a:lvl2pPr>
            <a:lvl3pPr marL="914400" lvl="2" indent="0" algn="ctr">
              <a:buClr>
                <a:schemeClr val="bg2"/>
              </a:buClr>
              <a:buSzPct val="65000"/>
              <a:buFont typeface="Wingdings" panose="05000000000000000000" pitchFamily="2" charset="2"/>
              <a:buNone/>
              <a:defRPr sz="3400"/>
            </a:lvl3pPr>
            <a:lvl4pPr marL="1371600" lvl="3" indent="0" algn="ctr">
              <a:buClr>
                <a:schemeClr val="accent2"/>
              </a:buClr>
              <a:buSzPct val="70000"/>
              <a:buFont typeface="Wingdings" panose="05000000000000000000" pitchFamily="2" charset="2"/>
              <a:buNone/>
              <a:defRPr sz="3400"/>
            </a:lvl4pPr>
            <a:lvl5pPr marL="1828800" lvl="4" indent="0" algn="ctr">
              <a:buClr>
                <a:schemeClr val="bg2"/>
              </a:buClr>
              <a:buSzTx/>
              <a:buFont typeface="Wingdings" panose="05000000000000000000" pitchFamily="2" charset="2"/>
              <a:buNone/>
              <a:defRPr sz="3400"/>
            </a:lvl5pPr>
          </a:lstStyle>
          <a:p>
            <a:pPr lvl="0"/>
            <a:r>
              <a:rPr lang="zh-CN" altLang="en-US"/>
              <a:t>单击此处编辑母版副标题样式</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Arial" pitchFamily="34" charset="0"/>
              <a:ea typeface="宋体" panose="02010600030101010101" pitchFamily="2" charset="-122"/>
            </a:endParaRPr>
          </a:p>
        </p:txBody>
      </p:sp>
      <p:sp>
        <p:nvSpPr>
          <p:cNvPr id="5" name="页脚占位符 4"/>
          <p:cNvSpPr>
            <a:spLocks noGrp="1"/>
          </p:cNvSpPr>
          <p:nvPr>
            <p:ph type="ftr" sz="quarter" idx="11"/>
          </p:nvPr>
        </p:nvSpPr>
        <p:spPr/>
        <p:txBody>
          <a:bodyPr/>
          <a:lstStyle/>
          <a:p>
            <a:pPr lvl="0"/>
            <a:endParaRPr lang="zh-CN" altLang="en-US">
              <a:latin typeface="Arial" pitchFamily="34" charset="0"/>
              <a:ea typeface="宋体" panose="02010600030101010101" pitchFamily="2" charset="-122"/>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ea typeface="宋体" panose="02010600030101010101" pitchFamily="2" charset="-122"/>
              </a:rPr>
              <a:t/>
            </a:fld>
            <a:endParaRPr lang="zh-CN" altLang="en-US">
              <a:latin typeface="Arial" pitchFamily="34" charset="0"/>
              <a:ea typeface="宋体" panose="02010600030101010101" pitchFamily="2" charset="-122"/>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a:endParaRPr lang="zh-CN" altLang="en-US">
              <a:latin typeface="Arial" pitchFamily="34" charset="0"/>
              <a:ea typeface="宋体" panose="02010600030101010101" pitchFamily="2" charset="-122"/>
            </a:endParaRPr>
          </a:p>
        </p:txBody>
      </p:sp>
      <p:sp>
        <p:nvSpPr>
          <p:cNvPr id="5" name="页脚占位符 4"/>
          <p:cNvSpPr>
            <a:spLocks noGrp="1"/>
          </p:cNvSpPr>
          <p:nvPr>
            <p:ph type="ftr" sz="quarter" idx="11"/>
          </p:nvPr>
        </p:nvSpPr>
        <p:spPr/>
        <p:txBody>
          <a:bodyPr/>
          <a:lstStyle/>
          <a:p>
            <a:pPr lvl="0"/>
            <a:endParaRPr lang="zh-CN" altLang="en-US">
              <a:latin typeface="Arial" pitchFamily="34" charset="0"/>
              <a:ea typeface="宋体" panose="02010600030101010101" pitchFamily="2" charset="-122"/>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ea typeface="宋体" panose="02010600030101010101" pitchFamily="2" charset="-122"/>
              </a:rPr>
              <a:t/>
            </a:fld>
            <a:endParaRPr lang="zh-CN" altLang="en-US">
              <a:latin typeface="Arial" pitchFamily="34" charset="0"/>
              <a:ea typeface="宋体" panose="02010600030101010101" pitchFamily="2" charset="-122"/>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981200"/>
            <a:ext cx="4032504" cy="38862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54296" y="1981200"/>
            <a:ext cx="4032504" cy="38862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a:endParaRPr lang="zh-CN" altLang="en-US">
              <a:latin typeface="Arial" pitchFamily="34" charset="0"/>
              <a:ea typeface="宋体" panose="02010600030101010101" pitchFamily="2" charset="-122"/>
            </a:endParaRPr>
          </a:p>
        </p:txBody>
      </p:sp>
      <p:sp>
        <p:nvSpPr>
          <p:cNvPr id="6" name="页脚占位符 5"/>
          <p:cNvSpPr>
            <a:spLocks noGrp="1"/>
          </p:cNvSpPr>
          <p:nvPr>
            <p:ph type="ftr" sz="quarter" idx="11"/>
          </p:nvPr>
        </p:nvSpPr>
        <p:spPr/>
        <p:txBody>
          <a:bodyPr/>
          <a:lstStyle/>
          <a:p>
            <a:pPr lvl="0"/>
            <a:endParaRPr lang="zh-CN" altLang="en-US">
              <a:latin typeface="Arial" pitchFamily="34" charset="0"/>
              <a:ea typeface="宋体" panose="02010600030101010101" pitchFamily="2" charset="-122"/>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ea typeface="宋体" panose="02010600030101010101" pitchFamily="2" charset="-122"/>
              </a:rPr>
              <a:t/>
            </a:fld>
            <a:endParaRPr lang="zh-CN" altLang="en-US">
              <a:latin typeface="Arial" pitchFamily="34" charset="0"/>
              <a:ea typeface="宋体" panose="02010600030101010101" pitchFamily="2" charset="-122"/>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a:endParaRPr lang="zh-CN" altLang="en-US">
              <a:latin typeface="Arial" pitchFamily="34" charset="0"/>
              <a:ea typeface="宋体" panose="02010600030101010101" pitchFamily="2" charset="-122"/>
            </a:endParaRPr>
          </a:p>
        </p:txBody>
      </p:sp>
      <p:sp>
        <p:nvSpPr>
          <p:cNvPr id="8" name="页脚占位符 7"/>
          <p:cNvSpPr>
            <a:spLocks noGrp="1"/>
          </p:cNvSpPr>
          <p:nvPr>
            <p:ph type="ftr" sz="quarter" idx="11"/>
          </p:nvPr>
        </p:nvSpPr>
        <p:spPr/>
        <p:txBody>
          <a:bodyPr/>
          <a:lstStyle/>
          <a:p>
            <a:pPr lvl="0"/>
            <a:endParaRPr lang="zh-CN" altLang="en-US">
              <a:latin typeface="Arial" pitchFamily="34" charset="0"/>
              <a:ea typeface="宋体" panose="02010600030101010101" pitchFamily="2" charset="-122"/>
            </a:endParaRPr>
          </a:p>
        </p:txBody>
      </p:sp>
      <p:sp>
        <p:nvSpPr>
          <p:cNvPr id="9" name="灯片编号占位符 8"/>
          <p:cNvSpPr>
            <a:spLocks noGrp="1"/>
          </p:cNvSpPr>
          <p:nvPr>
            <p:ph type="sldNum" sz="quarter" idx="12"/>
          </p:nvPr>
        </p:nvSpPr>
        <p:spPr/>
        <p:txBody>
          <a:bodyPr/>
          <a:lstStyle/>
          <a:p>
            <a:pPr lvl="0"/>
            <a:fld id="{9A0DB2DC-4C9A-4742-B13C-FB6460FD3503}" type="slidenum">
              <a:rPr lang="zh-CN" altLang="en-US">
                <a:ea typeface="宋体" panose="02010600030101010101" pitchFamily="2" charset="-122"/>
              </a:rPr>
              <a:t/>
            </a:fld>
            <a:endParaRPr lang="zh-CN" altLang="en-US">
              <a:latin typeface="Arial" pitchFamily="34" charset="0"/>
              <a:ea typeface="宋体" panose="02010600030101010101" pitchFamily="2" charset="-122"/>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a:endParaRPr lang="zh-CN" altLang="en-US">
              <a:latin typeface="Arial" pitchFamily="34" charset="0"/>
              <a:ea typeface="宋体" panose="02010600030101010101" pitchFamily="2" charset="-122"/>
            </a:endParaRPr>
          </a:p>
        </p:txBody>
      </p:sp>
      <p:sp>
        <p:nvSpPr>
          <p:cNvPr id="4" name="页脚占位符 3"/>
          <p:cNvSpPr>
            <a:spLocks noGrp="1"/>
          </p:cNvSpPr>
          <p:nvPr>
            <p:ph type="ftr" sz="quarter" idx="11"/>
          </p:nvPr>
        </p:nvSpPr>
        <p:spPr/>
        <p:txBody>
          <a:bodyPr/>
          <a:lstStyle/>
          <a:p>
            <a:pPr lvl="0"/>
            <a:endParaRPr lang="zh-CN" altLang="en-US">
              <a:latin typeface="Arial" pitchFamily="34" charset="0"/>
              <a:ea typeface="宋体" panose="02010600030101010101" pitchFamily="2" charset="-122"/>
            </a:endParaRPr>
          </a:p>
        </p:txBody>
      </p:sp>
      <p:sp>
        <p:nvSpPr>
          <p:cNvPr id="5" name="灯片编号占位符 4"/>
          <p:cNvSpPr>
            <a:spLocks noGrp="1"/>
          </p:cNvSpPr>
          <p:nvPr>
            <p:ph type="sldNum" sz="quarter" idx="12"/>
          </p:nvPr>
        </p:nvSpPr>
        <p:spPr/>
        <p:txBody>
          <a:bodyPr/>
          <a:lstStyle/>
          <a:p>
            <a:pPr lvl="0"/>
            <a:fld id="{9A0DB2DC-4C9A-4742-B13C-FB6460FD3503}" type="slidenum">
              <a:rPr lang="zh-CN" altLang="en-US">
                <a:ea typeface="宋体" panose="02010600030101010101" pitchFamily="2" charset="-122"/>
              </a:rPr>
              <a:t/>
            </a:fld>
            <a:endParaRPr lang="zh-CN" altLang="en-US">
              <a:latin typeface="Arial" pitchFamily="34" charset="0"/>
              <a:ea typeface="宋体" panose="02010600030101010101" pitchFamily="2" charset="-122"/>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a:endParaRPr lang="zh-CN" altLang="en-US">
              <a:latin typeface="Arial" pitchFamily="34" charset="0"/>
              <a:ea typeface="宋体" panose="02010600030101010101" pitchFamily="2" charset="-122"/>
            </a:endParaRPr>
          </a:p>
        </p:txBody>
      </p:sp>
      <p:sp>
        <p:nvSpPr>
          <p:cNvPr id="3" name="页脚占位符 2"/>
          <p:cNvSpPr>
            <a:spLocks noGrp="1"/>
          </p:cNvSpPr>
          <p:nvPr>
            <p:ph type="ftr" sz="quarter" idx="11"/>
          </p:nvPr>
        </p:nvSpPr>
        <p:spPr/>
        <p:txBody>
          <a:bodyPr/>
          <a:lstStyle/>
          <a:p>
            <a:pPr lvl="0"/>
            <a:endParaRPr lang="zh-CN" altLang="en-US">
              <a:latin typeface="Arial" pitchFamily="34" charset="0"/>
              <a:ea typeface="宋体" panose="02010600030101010101" pitchFamily="2" charset="-122"/>
            </a:endParaRPr>
          </a:p>
        </p:txBody>
      </p:sp>
      <p:sp>
        <p:nvSpPr>
          <p:cNvPr id="4" name="灯片编号占位符 3"/>
          <p:cNvSpPr>
            <a:spLocks noGrp="1"/>
          </p:cNvSpPr>
          <p:nvPr>
            <p:ph type="sldNum" sz="quarter" idx="12"/>
          </p:nvPr>
        </p:nvSpPr>
        <p:spPr/>
        <p:txBody>
          <a:bodyPr/>
          <a:lstStyle/>
          <a:p>
            <a:pPr lvl="0"/>
            <a:fld id="{9A0DB2DC-4C9A-4742-B13C-FB6460FD3503}" type="slidenum">
              <a:rPr lang="zh-CN" altLang="en-US">
                <a:ea typeface="宋体" panose="02010600030101010101" pitchFamily="2" charset="-122"/>
              </a:rPr>
              <a:t/>
            </a:fld>
            <a:endParaRPr lang="zh-CN" altLang="en-US">
              <a:latin typeface="Arial" pitchFamily="34" charset="0"/>
              <a:ea typeface="宋体" panose="02010600030101010101" pitchFamily="2" charset="-122"/>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endParaRPr lang="zh-CN" altLang="en-US">
              <a:latin typeface="Arial" pitchFamily="34" charset="0"/>
              <a:ea typeface="宋体" panose="02010600030101010101" pitchFamily="2" charset="-122"/>
            </a:endParaRPr>
          </a:p>
        </p:txBody>
      </p:sp>
      <p:sp>
        <p:nvSpPr>
          <p:cNvPr id="6" name="页脚占位符 5"/>
          <p:cNvSpPr>
            <a:spLocks noGrp="1"/>
          </p:cNvSpPr>
          <p:nvPr>
            <p:ph type="ftr" sz="quarter" idx="11"/>
          </p:nvPr>
        </p:nvSpPr>
        <p:spPr/>
        <p:txBody>
          <a:bodyPr/>
          <a:lstStyle/>
          <a:p>
            <a:pPr lvl="0"/>
            <a:endParaRPr lang="zh-CN" altLang="en-US">
              <a:latin typeface="Arial" pitchFamily="34" charset="0"/>
              <a:ea typeface="宋体" panose="02010600030101010101" pitchFamily="2" charset="-122"/>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ea typeface="宋体" panose="02010600030101010101" pitchFamily="2" charset="-122"/>
              </a:rPr>
              <a:t/>
            </a:fld>
            <a:endParaRPr lang="zh-CN" altLang="en-US">
              <a:latin typeface="Arial" pitchFamily="34" charset="0"/>
              <a:ea typeface="宋体" panose="02010600030101010101" pitchFamily="2" charset="-122"/>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endParaRPr lang="zh-CN" altLang="en-US">
              <a:latin typeface="Arial" pitchFamily="34" charset="0"/>
              <a:ea typeface="宋体" panose="02010600030101010101" pitchFamily="2" charset="-122"/>
            </a:endParaRPr>
          </a:p>
        </p:txBody>
      </p:sp>
      <p:sp>
        <p:nvSpPr>
          <p:cNvPr id="6" name="页脚占位符 5"/>
          <p:cNvSpPr>
            <a:spLocks noGrp="1"/>
          </p:cNvSpPr>
          <p:nvPr>
            <p:ph type="ftr" sz="quarter" idx="11"/>
          </p:nvPr>
        </p:nvSpPr>
        <p:spPr/>
        <p:txBody>
          <a:bodyPr/>
          <a:lstStyle/>
          <a:p>
            <a:pPr lvl="0"/>
            <a:endParaRPr lang="zh-CN" altLang="en-US">
              <a:latin typeface="Arial" pitchFamily="34" charset="0"/>
              <a:ea typeface="宋体" panose="02010600030101010101" pitchFamily="2" charset="-122"/>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ea typeface="宋体" panose="02010600030101010101" pitchFamily="2" charset="-122"/>
              </a:rPr>
              <a:t/>
            </a:fld>
            <a:endParaRPr lang="zh-CN" altLang="en-US">
              <a:latin typeface="Arial" pitchFamily="34" charset="0"/>
              <a:ea typeface="宋体" panose="02010600030101010101" pitchFamily="2" charset="-122"/>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Arial" pitchFamily="34" charset="0"/>
              <a:ea typeface="宋体" panose="02010600030101010101" pitchFamily="2" charset="-122"/>
            </a:endParaRPr>
          </a:p>
        </p:txBody>
      </p:sp>
      <p:sp>
        <p:nvSpPr>
          <p:cNvPr id="5" name="页脚占位符 4"/>
          <p:cNvSpPr>
            <a:spLocks noGrp="1"/>
          </p:cNvSpPr>
          <p:nvPr>
            <p:ph type="ftr" sz="quarter" idx="11"/>
          </p:nvPr>
        </p:nvSpPr>
        <p:spPr/>
        <p:txBody>
          <a:bodyPr/>
          <a:lstStyle/>
          <a:p>
            <a:pPr lvl="0"/>
            <a:endParaRPr lang="zh-CN" altLang="en-US">
              <a:latin typeface="Arial" pitchFamily="34" charset="0"/>
              <a:ea typeface="宋体" panose="02010600030101010101" pitchFamily="2" charset="-122"/>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ea typeface="宋体" panose="02010600030101010101" pitchFamily="2" charset="-122"/>
              </a:rPr>
              <a:t/>
            </a:fld>
            <a:endParaRPr lang="zh-CN" altLang="en-US">
              <a:latin typeface="Arial" pitchFamily="34" charset="0"/>
              <a:ea typeface="宋体" panose="02010600030101010101" pitchFamily="2" charset="-122"/>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457200"/>
            <a:ext cx="2057400" cy="54102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457200"/>
            <a:ext cx="6052930" cy="5410200"/>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Arial" pitchFamily="34" charset="0"/>
              <a:ea typeface="宋体" panose="02010600030101010101" pitchFamily="2" charset="-122"/>
            </a:endParaRPr>
          </a:p>
        </p:txBody>
      </p:sp>
      <p:sp>
        <p:nvSpPr>
          <p:cNvPr id="5" name="页脚占位符 4"/>
          <p:cNvSpPr>
            <a:spLocks noGrp="1"/>
          </p:cNvSpPr>
          <p:nvPr>
            <p:ph type="ftr" sz="quarter" idx="11"/>
          </p:nvPr>
        </p:nvSpPr>
        <p:spPr/>
        <p:txBody>
          <a:bodyPr/>
          <a:lstStyle/>
          <a:p>
            <a:pPr lvl="0"/>
            <a:endParaRPr lang="zh-CN" altLang="en-US">
              <a:latin typeface="Arial" pitchFamily="34" charset="0"/>
              <a:ea typeface="宋体" panose="02010600030101010101" pitchFamily="2" charset="-122"/>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ea typeface="宋体" panose="02010600030101010101" pitchFamily="2" charset="-122"/>
              </a:rPr>
              <a:t/>
            </a:fld>
            <a:endParaRPr lang="zh-CN" altLang="en-US">
              <a:latin typeface="Arial" pitchFamily="34" charset="0"/>
              <a:ea typeface="宋体" panose="02010600030101010101" pitchFamily="2" charset="-122"/>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reserve="1">
  <p:cSld name="内容">
    <p:spTree>
      <p:nvGrpSpPr>
        <p:cNvPr id="1" name=""/>
        <p:cNvGrpSpPr/>
        <p:nvPr/>
      </p:nvGrpSpPr>
      <p:grpSpPr>
        <a:xfrm>
          <a:off x="0" y="0"/>
          <a:ext cx="0" cy="0"/>
        </a:xfrm>
      </p:grpSpPr>
      <p:sp>
        <p:nvSpPr>
          <p:cNvPr id="2" name="内容占位符 1"/>
          <p:cNvSpPr>
            <a:spLocks noGrp="1"/>
          </p:cNvSpPr>
          <p:nvPr>
            <p:ph/>
          </p:nvPr>
        </p:nvSpPr>
        <p:spPr>
          <a:xfrm>
            <a:off x="457200" y="457200"/>
            <a:ext cx="8229600" cy="54102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3" name="日期占位符 2"/>
          <p:cNvSpPr>
            <a:spLocks noGrp="1"/>
          </p:cNvSpPr>
          <p:nvPr>
            <p:ph type="dt" sz="half" idx="10"/>
          </p:nvPr>
        </p:nvSpPr>
        <p:spPr/>
        <p:txBody>
          <a:bodyPr/>
          <a:lstStyle/>
          <a:p>
            <a:pPr lvl="0"/>
            <a:endParaRPr lang="zh-CN" altLang="en-US">
              <a:latin typeface="Arial" pitchFamily="34" charset="0"/>
              <a:ea typeface="宋体" panose="02010600030101010101" pitchFamily="2" charset="-122"/>
            </a:endParaRPr>
          </a:p>
        </p:txBody>
      </p:sp>
      <p:sp>
        <p:nvSpPr>
          <p:cNvPr id="4" name="页脚占位符 3"/>
          <p:cNvSpPr>
            <a:spLocks noGrp="1"/>
          </p:cNvSpPr>
          <p:nvPr>
            <p:ph type="ftr" sz="quarter" idx="11"/>
          </p:nvPr>
        </p:nvSpPr>
        <p:spPr/>
        <p:txBody>
          <a:bodyPr/>
          <a:lstStyle/>
          <a:p>
            <a:pPr lvl="0"/>
            <a:endParaRPr lang="zh-CN" altLang="en-US">
              <a:latin typeface="Arial" pitchFamily="34" charset="0"/>
              <a:ea typeface="宋体" panose="02010600030101010101" pitchFamily="2" charset="-122"/>
            </a:endParaRPr>
          </a:p>
        </p:txBody>
      </p:sp>
      <p:sp>
        <p:nvSpPr>
          <p:cNvPr id="5" name="灯片编号占位符 4"/>
          <p:cNvSpPr>
            <a:spLocks noGrp="1"/>
          </p:cNvSpPr>
          <p:nvPr>
            <p:ph type="sldNum" sz="quarter" idx="12"/>
          </p:nvPr>
        </p:nvSpPr>
        <p:spPr/>
        <p:txBody>
          <a:bodyPr/>
          <a:lstStyle/>
          <a:p>
            <a:pPr lvl="0"/>
            <a:fld id="{9A0DB2DC-4C9A-4742-B13C-FB6460FD3503}" type="slidenum">
              <a:rPr lang="zh-CN" altLang="en-US">
                <a:ea typeface="宋体" panose="02010600030101010101" pitchFamily="2" charset="-122"/>
              </a:rPr>
              <a:t/>
            </a:fld>
            <a:endParaRPr lang="zh-CN" altLang="en-US">
              <a:latin typeface="Arial" pitchFamily="34" charset="0"/>
              <a:ea typeface="宋体" panose="02010600030101010101" pitchFamily="2" charset="-122"/>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fourObj" preserve="1">
  <p:cSld name="标题和四项内容">
    <p:spTree>
      <p:nvGrpSpPr>
        <p:cNvPr id="1" name=""/>
        <p:cNvGrpSpPr/>
        <p:nvPr/>
      </p:nvGrpSpPr>
      <p:grpSpPr>
        <a:xfrm>
          <a:off x="0" y="0"/>
          <a:ext cx="0" cy="0"/>
        </a:xfrm>
      </p:grpSpPr>
      <p:sp>
        <p:nvSpPr>
          <p:cNvPr id="2" name="标题 1"/>
          <p:cNvSpPr>
            <a:spLocks noGrp="1"/>
          </p:cNvSpPr>
          <p:nvPr>
            <p:ph type="title" sz="quarter"/>
          </p:nvPr>
        </p:nvSpPr>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628650" y="1825625"/>
            <a:ext cx="3886200" cy="2098675"/>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quarter" idx="2"/>
          </p:nvPr>
        </p:nvSpPr>
        <p:spPr>
          <a:xfrm>
            <a:off x="4629150" y="1825625"/>
            <a:ext cx="3886200" cy="2098675"/>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内容占位符 4"/>
          <p:cNvSpPr>
            <a:spLocks noGrp="1"/>
          </p:cNvSpPr>
          <p:nvPr>
            <p:ph sz="quarter" idx="3"/>
          </p:nvPr>
        </p:nvSpPr>
        <p:spPr>
          <a:xfrm>
            <a:off x="628650" y="4076700"/>
            <a:ext cx="3886200" cy="210026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内容占位符 5"/>
          <p:cNvSpPr>
            <a:spLocks noGrp="1"/>
          </p:cNvSpPr>
          <p:nvPr>
            <p:ph sz="quarter" idx="4"/>
          </p:nvPr>
        </p:nvSpPr>
        <p:spPr>
          <a:xfrm>
            <a:off x="4629150" y="4076700"/>
            <a:ext cx="3886200" cy="210026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a:endParaRPr lang="zh-CN" altLang="en-US">
              <a:latin typeface="Arial" pitchFamily="34" charset="0"/>
              <a:ea typeface="宋体" panose="02010600030101010101" pitchFamily="2" charset="-122"/>
            </a:endParaRPr>
          </a:p>
        </p:txBody>
      </p:sp>
      <p:sp>
        <p:nvSpPr>
          <p:cNvPr id="8" name="页脚占位符 7"/>
          <p:cNvSpPr>
            <a:spLocks noGrp="1"/>
          </p:cNvSpPr>
          <p:nvPr>
            <p:ph type="ftr" sz="quarter" idx="11"/>
          </p:nvPr>
        </p:nvSpPr>
        <p:spPr/>
        <p:txBody>
          <a:bodyPr/>
          <a:lstStyle/>
          <a:p>
            <a:pPr lvl="0"/>
            <a:endParaRPr lang="zh-CN" altLang="en-US">
              <a:latin typeface="Arial" pitchFamily="34" charset="0"/>
              <a:ea typeface="宋体" panose="02010600030101010101" pitchFamily="2" charset="-122"/>
            </a:endParaRPr>
          </a:p>
        </p:txBody>
      </p:sp>
      <p:sp>
        <p:nvSpPr>
          <p:cNvPr id="9" name="灯片编号占位符 8"/>
          <p:cNvSpPr>
            <a:spLocks noGrp="1"/>
          </p:cNvSpPr>
          <p:nvPr>
            <p:ph type="sldNum" sz="quarter" idx="12"/>
          </p:nvPr>
        </p:nvSpPr>
        <p:spPr/>
        <p:txBody>
          <a:bodyPr/>
          <a:lstStyle/>
          <a:p>
            <a:pPr lvl="0"/>
            <a:fld id="{9A0DB2DC-4C9A-4742-B13C-FB6460FD3503}" type="slidenum">
              <a:rPr lang="zh-CN" altLang="en-US">
                <a:ea typeface="宋体" panose="02010600030101010101" pitchFamily="2" charset="-122"/>
              </a:rPr>
              <a:t/>
            </a:fld>
            <a:endParaRPr lang="zh-CN" altLang="en-US">
              <a:latin typeface="Arial" pitchFamily="34" charset="0"/>
              <a:ea typeface="宋体" panose="02010600030101010101" pitchFamily="2"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117762" name="页脚占位符 117761"/>
          <p:cNvSpPr>
            <a:spLocks noGrp="1"/>
          </p:cNvSpPr>
          <p:nvPr>
            <p:ph type="ftr" sz="quarter" idx="3"/>
          </p:nvPr>
        </p:nvSpPr>
        <p:spPr>
          <a:xfrm>
            <a:off x="3124200" y="6248400"/>
            <a:ext cx="2895600" cy="457200"/>
          </a:xfrm>
          <a:prstGeom prst="rect">
            <a:avLst/>
          </a:prstGeom>
          <a:noFill/>
          <a:ln w="9525">
            <a:noFill/>
          </a:ln>
        </p:spPr>
        <p:txBody>
          <a:bodyPr anchor="b" anchorCtr="0"/>
          <a:lstStyle>
            <a:defPPr>
              <a:defRPr lang="zh-CN"/>
            </a:defPPr>
            <a:lvl1pPr marL="0" lvl="0" indent="0" algn="ctr" defTabSz="914400" rtl="0" eaLnBrk="1" fontAlgn="base" latinLnBrk="0" hangingPunct="1">
              <a:lnSpc>
                <a:spcPct val="100000"/>
              </a:lnSpc>
              <a:spcBef>
                <a:spcPct val="0"/>
              </a:spcBef>
              <a:spcAft>
                <a:spcPct val="0"/>
              </a:spcAft>
              <a:buNone/>
              <a:defRPr sz="12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lang="zh-CN" altLang="en-US">
              <a:latin typeface="Arial" pitchFamily="34" charset="0"/>
              <a:ea typeface="宋体" panose="02010600030101010101" pitchFamily="2" charset="-122"/>
            </a:endParaRPr>
          </a:p>
        </p:txBody>
      </p:sp>
      <p:sp>
        <p:nvSpPr>
          <p:cNvPr id="117763" name="灯片编号占位符 117762"/>
          <p:cNvSpPr>
            <a:spLocks noGrp="1"/>
          </p:cNvSpPr>
          <p:nvPr>
            <p:ph type="sldNum" sz="quarter" idx="4"/>
          </p:nvPr>
        </p:nvSpPr>
        <p:spPr>
          <a:xfrm>
            <a:off x="6553200" y="6248400"/>
            <a:ext cx="2133600" cy="457200"/>
          </a:xfrm>
          <a:prstGeom prst="rect">
            <a:avLst/>
          </a:prstGeom>
          <a:noFill/>
          <a:ln w="9525">
            <a:noFill/>
          </a:ln>
        </p:spPr>
        <p:txBody>
          <a:bodyPr anchor="b" anchorCtr="0"/>
          <a:lstStyle>
            <a:defPPr>
              <a:defRPr lang="zh-CN"/>
            </a:defPPr>
            <a:lvl1pPr marL="0" lvl="0" indent="0" algn="r" defTabSz="914400" rtl="0" eaLnBrk="1" fontAlgn="base" latinLnBrk="0" hangingPunct="1">
              <a:lnSpc>
                <a:spcPct val="100000"/>
              </a:lnSpc>
              <a:spcBef>
                <a:spcPct val="0"/>
              </a:spcBef>
              <a:spcAft>
                <a:spcPct val="0"/>
              </a:spcAft>
              <a:buNone/>
              <a:defRPr sz="1200" b="0" i="0" u="none" kern="1200" baseline="0">
                <a:solidFill>
                  <a:schemeClr val="tx1"/>
                </a:solidFill>
                <a:latin typeface="Arial Black" panose="020b0a0402010202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fld id="{9A0DB2DC-4C9A-4742-B13C-FB6460FD3503}" type="slidenum">
              <a:rPr lang="zh-CN" altLang="en-US">
                <a:ea typeface="宋体" panose="02010600030101010101" pitchFamily="2" charset="-122"/>
              </a:rPr>
              <a:t/>
            </a:fld>
            <a:endParaRPr lang="zh-CN" altLang="en-US">
              <a:latin typeface="Arial" pitchFamily="34" charset="0"/>
              <a:ea typeface="宋体" panose="02010600030101010101" pitchFamily="2" charset="-122"/>
            </a:endParaRPr>
          </a:p>
        </p:txBody>
      </p:sp>
      <p:grpSp>
        <p:nvGrpSpPr>
          <p:cNvPr id="117764" name="组合 117763"/>
          <p:cNvGrpSpPr/>
          <p:nvPr/>
        </p:nvGrpSpPr>
        <p:grpSpPr>
          <a:xfrm>
            <a:off x="0" y="0"/>
            <a:ext cx="9144000" cy="546100"/>
            <a:chExt cx="5760" cy="344"/>
          </a:xfrm>
        </p:grpSpPr>
        <p:sp>
          <p:nvSpPr>
            <p:cNvPr id="117765" name="矩形 117764"/>
            <p:cNvSpPr/>
            <p:nvPr/>
          </p:nvSpPr>
          <p:spPr>
            <a:xfrm>
              <a:off x="0" y="0"/>
              <a:ext cx="180" cy="336"/>
            </a:xfrm>
            <a:prstGeom prst="rect">
              <a:avLst/>
            </a:prstGeom>
            <a:gradFill rotWithShape="0">
              <a:gsLst>
                <a:gs pos="0">
                  <a:schemeClr val="folHlink"/>
                </a:gs>
                <a:gs pos="100000">
                  <a:schemeClr val="bg1"/>
                </a:gs>
              </a:gsLst>
              <a:lin ang="0" scaled="1"/>
            </a:gra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a:endParaRPr sz="2400">
                <a:latin typeface="Times New Roman" panose="02020603050405020304" pitchFamily="18" charset="0"/>
                <a:ea typeface="宋体" panose="02010600030101010101" pitchFamily="2" charset="-122"/>
              </a:endParaRPr>
            </a:p>
          </p:txBody>
        </p:sp>
        <p:sp>
          <p:nvSpPr>
            <p:cNvPr id="117766" name="矩形 117765"/>
            <p:cNvSpPr/>
            <p:nvPr/>
          </p:nvSpPr>
          <p:spPr>
            <a:xfrm>
              <a:off x="260" y="85"/>
              <a:ext cx="5500" cy="173"/>
            </a:xfrm>
            <a:prstGeom prst="rect">
              <a:avLst/>
            </a:prstGeom>
            <a:gradFill rotWithShape="0">
              <a:gsLst>
                <a:gs pos="0">
                  <a:schemeClr val="bg2"/>
                </a:gs>
                <a:gs pos="100000">
                  <a:schemeClr val="bg1"/>
                </a:gs>
              </a:gsLst>
              <a:lin ang="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sz="2400">
                <a:latin typeface="Times New Roman" panose="02020603050405020304" pitchFamily="18" charset="0"/>
                <a:ea typeface="宋体" panose="02010600030101010101" pitchFamily="2" charset="-122"/>
              </a:endParaRPr>
            </a:p>
          </p:txBody>
        </p:sp>
        <p:sp>
          <p:nvSpPr>
            <p:cNvPr id="117767" name="矩形 117766"/>
            <p:cNvSpPr/>
            <p:nvPr/>
          </p:nvSpPr>
          <p:spPr>
            <a:xfrm>
              <a:off x="258" y="85"/>
              <a:ext cx="87" cy="89"/>
            </a:xfrm>
            <a:prstGeom prst="rect">
              <a:avLst/>
            </a:prstGeom>
            <a:solidFill>
              <a:schemeClr val="folHlink"/>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a:solidFill>
                  <a:schemeClr val="hlink"/>
                </a:solidFill>
                <a:latin typeface="Arial" pitchFamily="34" charset="0"/>
                <a:ea typeface="宋体" panose="02010600030101010101" pitchFamily="2" charset="-122"/>
              </a:endParaRPr>
            </a:p>
          </p:txBody>
        </p:sp>
        <p:sp>
          <p:nvSpPr>
            <p:cNvPr id="117768" name="矩形 117767"/>
            <p:cNvSpPr/>
            <p:nvPr/>
          </p:nvSpPr>
          <p:spPr>
            <a:xfrm>
              <a:off x="345" y="0"/>
              <a:ext cx="88" cy="87"/>
            </a:xfrm>
            <a:prstGeom prst="rect">
              <a:avLst/>
            </a:prstGeom>
            <a:solidFill>
              <a:schemeClr val="folHlink"/>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a:solidFill>
                  <a:schemeClr val="hlink"/>
                </a:solidFill>
                <a:latin typeface="Arial" pitchFamily="34" charset="0"/>
                <a:ea typeface="宋体" panose="02010600030101010101" pitchFamily="2" charset="-122"/>
              </a:endParaRPr>
            </a:p>
          </p:txBody>
        </p:sp>
        <p:sp>
          <p:nvSpPr>
            <p:cNvPr id="117769" name="矩形 117768"/>
            <p:cNvSpPr/>
            <p:nvPr/>
          </p:nvSpPr>
          <p:spPr>
            <a:xfrm>
              <a:off x="345" y="85"/>
              <a:ext cx="88" cy="89"/>
            </a:xfrm>
            <a:prstGeom prst="rect">
              <a:avLst/>
            </a:prstGeom>
            <a:solidFill>
              <a:schemeClr val="accent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a:solidFill>
                  <a:schemeClr val="accent2"/>
                </a:solidFill>
                <a:latin typeface="Arial" pitchFamily="34" charset="0"/>
                <a:ea typeface="宋体" panose="02010600030101010101" pitchFamily="2" charset="-122"/>
              </a:endParaRPr>
            </a:p>
          </p:txBody>
        </p:sp>
        <p:sp>
          <p:nvSpPr>
            <p:cNvPr id="117770" name="矩形 117769"/>
            <p:cNvSpPr/>
            <p:nvPr/>
          </p:nvSpPr>
          <p:spPr>
            <a:xfrm>
              <a:off x="173" y="173"/>
              <a:ext cx="86" cy="87"/>
            </a:xfrm>
            <a:prstGeom prst="rect">
              <a:avLst/>
            </a:prstGeom>
            <a:solidFill>
              <a:schemeClr val="folHlink"/>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a:solidFill>
                  <a:schemeClr val="hlink"/>
                </a:solidFill>
                <a:latin typeface="Arial" pitchFamily="34" charset="0"/>
                <a:ea typeface="宋体" panose="02010600030101010101" pitchFamily="2" charset="-122"/>
              </a:endParaRPr>
            </a:p>
          </p:txBody>
        </p:sp>
        <p:sp>
          <p:nvSpPr>
            <p:cNvPr id="117771" name="矩形 117770"/>
            <p:cNvSpPr/>
            <p:nvPr/>
          </p:nvSpPr>
          <p:spPr>
            <a:xfrm>
              <a:off x="83" y="86"/>
              <a:ext cx="89" cy="87"/>
            </a:xfrm>
            <a:prstGeom prst="rect">
              <a:avLst/>
            </a:prstGeom>
            <a:solidFill>
              <a:schemeClr val="bg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sz="2400">
                <a:latin typeface="Times New Roman" panose="02020603050405020304" pitchFamily="18" charset="0"/>
                <a:ea typeface="宋体" panose="02010600030101010101" pitchFamily="2" charset="-122"/>
              </a:endParaRPr>
            </a:p>
          </p:txBody>
        </p:sp>
        <p:sp>
          <p:nvSpPr>
            <p:cNvPr id="117772" name="矩形 117771"/>
            <p:cNvSpPr/>
            <p:nvPr/>
          </p:nvSpPr>
          <p:spPr>
            <a:xfrm>
              <a:off x="258" y="171"/>
              <a:ext cx="87" cy="87"/>
            </a:xfrm>
            <a:prstGeom prst="rect">
              <a:avLst/>
            </a:prstGeom>
            <a:solidFill>
              <a:schemeClr val="accent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a:solidFill>
                  <a:schemeClr val="accent2"/>
                </a:solidFill>
                <a:latin typeface="Arial" pitchFamily="34" charset="0"/>
                <a:ea typeface="宋体" panose="02010600030101010101" pitchFamily="2" charset="-122"/>
              </a:endParaRPr>
            </a:p>
          </p:txBody>
        </p:sp>
        <p:sp>
          <p:nvSpPr>
            <p:cNvPr id="117773" name="矩形 117772"/>
            <p:cNvSpPr/>
            <p:nvPr/>
          </p:nvSpPr>
          <p:spPr>
            <a:xfrm>
              <a:off x="173" y="258"/>
              <a:ext cx="86" cy="86"/>
            </a:xfrm>
            <a:prstGeom prst="rect">
              <a:avLst/>
            </a:prstGeom>
            <a:solidFill>
              <a:schemeClr val="accent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a:solidFill>
                  <a:schemeClr val="accent2"/>
                </a:solidFill>
                <a:latin typeface="Arial" pitchFamily="34" charset="0"/>
                <a:ea typeface="宋体" panose="02010600030101010101" pitchFamily="2" charset="-122"/>
              </a:endParaRPr>
            </a:p>
          </p:txBody>
        </p:sp>
      </p:grpSp>
      <p:sp>
        <p:nvSpPr>
          <p:cNvPr id="117774" name="标题 117773"/>
          <p:cNvSpPr>
            <a:spLocks noGrp="1"/>
          </p:cNvSpPr>
          <p:nvPr>
            <p:ph type="title"/>
          </p:nvPr>
        </p:nvSpPr>
        <p:spPr>
          <a:xfrm>
            <a:off x="457200" y="457200"/>
            <a:ext cx="8229600" cy="1371600"/>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117775" name="文本占位符 117774"/>
          <p:cNvSpPr>
            <a:spLocks noGrp="1"/>
          </p:cNvSpPr>
          <p:nvPr>
            <p:ph type="body" idx="1"/>
          </p:nvPr>
        </p:nvSpPr>
        <p:spPr>
          <a:xfrm>
            <a:off x="457200" y="1981200"/>
            <a:ext cx="8229600" cy="3886200"/>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7776" name="日期占位符 117775"/>
          <p:cNvSpPr>
            <a:spLocks noGrp="1"/>
          </p:cNvSpPr>
          <p:nvPr>
            <p:ph type="dt" sz="half" idx="2"/>
          </p:nvPr>
        </p:nvSpPr>
        <p:spPr>
          <a:xfrm>
            <a:off x="457200" y="6245225"/>
            <a:ext cx="2133600" cy="476250"/>
          </a:xfrm>
          <a:prstGeom prst="rect">
            <a:avLst/>
          </a:prstGeom>
          <a:noFill/>
          <a:ln w="9525">
            <a:noFill/>
          </a:ln>
        </p:spPr>
        <p:txBody>
          <a:bodyPr anchor="b" anchorCtr="0"/>
          <a:lstStyle>
            <a:defPPr>
              <a:defRPr lang="zh-CN"/>
            </a:defPPr>
            <a:lvl1pPr marL="0" lvl="0" indent="0" algn="l" defTabSz="914400" rtl="0" eaLnBrk="1" fontAlgn="base" latinLnBrk="0" hangingPunct="1">
              <a:lnSpc>
                <a:spcPct val="100000"/>
              </a:lnSpc>
              <a:spcBef>
                <a:spcPct val="0"/>
              </a:spcBef>
              <a:spcAft>
                <a:spcPct val="0"/>
              </a:spcAft>
              <a:buNone/>
              <a:defRPr sz="12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lang="zh-CN" altLang="en-US">
              <a:latin typeface="Arial" pitchFamily="34" charset="0"/>
              <a:ea typeface="宋体" panose="02010600030101010101" pitchFamily="2" charset="-122"/>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Lst>
  <p:transition/>
  <p:timing/>
  <p:txStyles>
    <p:titleStyle>
      <a:lvl1pPr marL="0" lvl="0" indent="0" algn="l" defTabSz="914400" rtl="0" eaLnBrk="1" fontAlgn="base" latinLnBrk="0" hangingPunct="1">
        <a:lnSpc>
          <a:spcPct val="100000"/>
        </a:lnSpc>
        <a:spcBef>
          <a:spcPct val="0"/>
        </a:spcBef>
        <a:spcAft>
          <a:spcPct val="0"/>
        </a:spcAft>
        <a:buNone/>
        <a:defRPr sz="4400" b="0" i="0" u="none" kern="1200" baseline="0">
          <a:solidFill>
            <a:schemeClr val="tx1"/>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lr>
          <a:schemeClr val="bg2"/>
        </a:buClr>
        <a:buSzPct val="75000"/>
        <a:buFont typeface="Wingdings" panose="05000000000000000000" pitchFamily="2" charset="2"/>
        <a:buChar char="n"/>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
          <a:schemeClr val="accent2"/>
        </a:buClr>
        <a:buSzPct val="80000"/>
        <a:buFont typeface="Wingdings" panose="05000000000000000000" pitchFamily="2" charset="2"/>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lr>
          <a:schemeClr val="bg2"/>
        </a:buClr>
        <a:buSzPct val="65000"/>
        <a:buFont typeface="Wingdings" panose="05000000000000000000" pitchFamily="2" charset="2"/>
        <a:buChar char="n"/>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lr>
          <a:schemeClr val="accent2"/>
        </a:buClr>
        <a:buSzPct val="70000"/>
        <a:buFont typeface="Wingdings" panose="05000000000000000000" pitchFamily="2" charset="2"/>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lr>
          <a:schemeClr val="bg2"/>
        </a:buClr>
        <a:buSzTx/>
        <a:buFont typeface="Wingdings" panose="05000000000000000000" pitchFamily="2" charset="2"/>
        <a:buChar char="§"/>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lr>
          <a:schemeClr val="bg2"/>
        </a:buClr>
        <a:buSzTx/>
        <a:buFont typeface="Wingdings" panose="05000000000000000000" pitchFamily="2" charset="2"/>
        <a:buChar char="§"/>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lr>
          <a:schemeClr val="bg2"/>
        </a:buClr>
        <a:buSzTx/>
        <a:buFont typeface="Wingdings" panose="05000000000000000000" pitchFamily="2" charset="2"/>
        <a:buChar char="§"/>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lr>
          <a:schemeClr val="bg2"/>
        </a:buClr>
        <a:buSzTx/>
        <a:buFont typeface="Wingdings" panose="05000000000000000000" pitchFamily="2" charset="2"/>
        <a:buChar char="§"/>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lr>
          <a:schemeClr val="bg2"/>
        </a:buClr>
        <a:buSzTx/>
        <a:buFont typeface="Wingdings" panose="05000000000000000000" pitchFamily="2" charset="2"/>
        <a:buChar char="§"/>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bin" TargetMode="Internal" /><Relationship Id="rId3" Type="http://schemas.openxmlformats.org/officeDocument/2006/relationships/image" Target="../media/image1.wmf" /><Relationship Id="rId4" Type="http://schemas.openxmlformats.org/officeDocument/2006/relationships/vmlDrawing" Target="../drawings/vmlDrawing1.v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oleObject" Target="../embeddings/oleObject2.bin" TargetMode="Internal" /><Relationship Id="rId3" Type="http://schemas.openxmlformats.org/officeDocument/2006/relationships/image" Target="../media/image2.wmf" /><Relationship Id="rId4" Type="http://schemas.openxmlformats.org/officeDocument/2006/relationships/oleObject" Target="../embeddings/oleObject3.bin" TargetMode="Internal" /><Relationship Id="rId5" Type="http://schemas.openxmlformats.org/officeDocument/2006/relationships/image" Target="../media/image3.wmf" /><Relationship Id="rId6" Type="http://schemas.openxmlformats.org/officeDocument/2006/relationships/vmlDrawing" Target="../drawings/vmlDrawing2.v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oleObject" Target="../embeddings/oleObject4.bin" TargetMode="Internal" /><Relationship Id="rId3" Type="http://schemas.openxmlformats.org/officeDocument/2006/relationships/image" Target="../media/image4.wmf" /><Relationship Id="rId4" Type="http://schemas.openxmlformats.org/officeDocument/2006/relationships/oleObject" Target="../embeddings/oleObject5.bin" TargetMode="Internal" /><Relationship Id="rId5" Type="http://schemas.openxmlformats.org/officeDocument/2006/relationships/image" Target="../media/image5.wmf" /><Relationship Id="rId6" Type="http://schemas.openxmlformats.org/officeDocument/2006/relationships/vmlDrawing" Target="../drawings/vmlDrawing3.v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oleObject" Target="../embeddings/oleObject6.bin" TargetMode="Internal" /><Relationship Id="rId3" Type="http://schemas.openxmlformats.org/officeDocument/2006/relationships/image" Target="../media/image6.wmf" /><Relationship Id="rId4" Type="http://schemas.openxmlformats.org/officeDocument/2006/relationships/oleObject" Target="../embeddings/oleObject7.bin" TargetMode="Internal" /><Relationship Id="rId5" Type="http://schemas.openxmlformats.org/officeDocument/2006/relationships/image" Target="../media/image4.wmf" /><Relationship Id="rId6" Type="http://schemas.openxmlformats.org/officeDocument/2006/relationships/vmlDrawing" Target="../drawings/vmlDrawing4.v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oleObject" Target="../embeddings/oleObject8.bin" TargetMode="Internal" /><Relationship Id="rId3" Type="http://schemas.openxmlformats.org/officeDocument/2006/relationships/image" Target="../media/image7.wmf" /><Relationship Id="rId4" Type="http://schemas.openxmlformats.org/officeDocument/2006/relationships/vmlDrawing" Target="../drawings/vmlDrawing5.v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9.bin" TargetMode="Internal" /><Relationship Id="rId3" Type="http://schemas.openxmlformats.org/officeDocument/2006/relationships/image" Target="../media/image8.wmf" /><Relationship Id="rId4" Type="http://schemas.openxmlformats.org/officeDocument/2006/relationships/oleObject" Target="../embeddings/oleObject10.bin" TargetMode="Internal" /><Relationship Id="rId5" Type="http://schemas.openxmlformats.org/officeDocument/2006/relationships/image" Target="../media/image9.wmf" /><Relationship Id="rId6" Type="http://schemas.openxmlformats.org/officeDocument/2006/relationships/oleObject" Target="../embeddings/oleObject11.bin" TargetMode="Internal" /><Relationship Id="rId7" Type="http://schemas.openxmlformats.org/officeDocument/2006/relationships/image" Target="../media/image10.wmf" /><Relationship Id="rId8" Type="http://schemas.openxmlformats.org/officeDocument/2006/relationships/vmlDrawing" Target="../drawings/vmlDrawing6.v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2.bin" TargetMode="Internal" /><Relationship Id="rId3" Type="http://schemas.openxmlformats.org/officeDocument/2006/relationships/image" Target="../media/image11.wmf" /><Relationship Id="rId4" Type="http://schemas.openxmlformats.org/officeDocument/2006/relationships/vmlDrawing" Target="../drawings/vmlDrawing7.v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oleObject" Target="../embeddings/oleObject13.bin" TargetMode="Internal" /><Relationship Id="rId3" Type="http://schemas.openxmlformats.org/officeDocument/2006/relationships/image" Target="../media/image12.wmf" /><Relationship Id="rId4" Type="http://schemas.openxmlformats.org/officeDocument/2006/relationships/vmlDrawing" Target="../drawings/vmlDrawing8.v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oleObject" Target="../embeddings/oleObject14.bin" TargetMode="Internal" /><Relationship Id="rId3" Type="http://schemas.openxmlformats.org/officeDocument/2006/relationships/image" Target="../media/image13.wmf" /><Relationship Id="rId4" Type="http://schemas.openxmlformats.org/officeDocument/2006/relationships/vmlDrawing" Target="../drawings/vmlDrawing9.v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oleObject" Target="../embeddings/oleObject15.bin" TargetMode="Internal" /><Relationship Id="rId3" Type="http://schemas.openxmlformats.org/officeDocument/2006/relationships/image" Target="../media/image14.wmf" /><Relationship Id="rId4" Type="http://schemas.openxmlformats.org/officeDocument/2006/relationships/vmlDrawing" Target="../drawings/vmlDrawing10.v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8.wmf" /><Relationship Id="rId11" Type="http://schemas.openxmlformats.org/officeDocument/2006/relationships/oleObject" Target="../embeddings/oleObject21.bin" TargetMode="Internal" /><Relationship Id="rId12" Type="http://schemas.openxmlformats.org/officeDocument/2006/relationships/image" Target="../media/image19.wmf" /><Relationship Id="rId13" Type="http://schemas.openxmlformats.org/officeDocument/2006/relationships/vmlDrawing" Target="../drawings/vmlDrawing11.vml" /><Relationship Id="rId2" Type="http://schemas.openxmlformats.org/officeDocument/2006/relationships/oleObject" Target="../embeddings/oleObject16.bin" TargetMode="Internal" /><Relationship Id="rId3" Type="http://schemas.openxmlformats.org/officeDocument/2006/relationships/image" Target="../media/image15.wmf" /><Relationship Id="rId4" Type="http://schemas.openxmlformats.org/officeDocument/2006/relationships/oleObject" Target="../embeddings/oleObject17.bin" TargetMode="Internal" /><Relationship Id="rId5" Type="http://schemas.openxmlformats.org/officeDocument/2006/relationships/image" Target="../media/image16.wmf" /><Relationship Id="rId6" Type="http://schemas.openxmlformats.org/officeDocument/2006/relationships/oleObject" Target="../embeddings/oleObject18.bin" TargetMode="Internal" /><Relationship Id="rId7" Type="http://schemas.openxmlformats.org/officeDocument/2006/relationships/image" Target="../media/image17.wmf" /><Relationship Id="rId8" Type="http://schemas.openxmlformats.org/officeDocument/2006/relationships/oleObject" Target="../embeddings/oleObject19.bin" TargetMode="Internal" /><Relationship Id="rId9" Type="http://schemas.openxmlformats.org/officeDocument/2006/relationships/oleObject" Target="../embeddings/oleObject20.bin" TargetMode="Interna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oleObject" Target="../embeddings/oleObject22.bin" TargetMode="Internal" /><Relationship Id="rId3" Type="http://schemas.openxmlformats.org/officeDocument/2006/relationships/image" Target="../media/image20.wmf" /><Relationship Id="rId4" Type="http://schemas.openxmlformats.org/officeDocument/2006/relationships/vmlDrawing" Target="../drawings/vmlDrawing12.v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oleObject" Target="../embeddings/oleObject23.bin" TargetMode="Internal" /><Relationship Id="rId3" Type="http://schemas.openxmlformats.org/officeDocument/2006/relationships/image" Target="../media/image21.wmf" /><Relationship Id="rId4" Type="http://schemas.openxmlformats.org/officeDocument/2006/relationships/vmlDrawing" Target="../drawings/vmlDrawing13.v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image" Target="../media/image25.wmf" /><Relationship Id="rId11" Type="http://schemas.openxmlformats.org/officeDocument/2006/relationships/vmlDrawing" Target="../drawings/vmlDrawing14.vml" /><Relationship Id="rId2" Type="http://schemas.openxmlformats.org/officeDocument/2006/relationships/oleObject" Target="../embeddings/oleObject24.bin" TargetMode="Internal" /><Relationship Id="rId3" Type="http://schemas.openxmlformats.org/officeDocument/2006/relationships/image" Target="../media/image22.wmf" /><Relationship Id="rId4" Type="http://schemas.openxmlformats.org/officeDocument/2006/relationships/oleObject" Target="../embeddings/oleObject25.bin" TargetMode="Internal" /><Relationship Id="rId5" Type="http://schemas.openxmlformats.org/officeDocument/2006/relationships/image" Target="../media/image23.wmf" /><Relationship Id="rId6" Type="http://schemas.openxmlformats.org/officeDocument/2006/relationships/oleObject" Target="../embeddings/oleObject26.bin" TargetMode="Internal" /><Relationship Id="rId7" Type="http://schemas.openxmlformats.org/officeDocument/2006/relationships/image" Target="../media/image24.wmf" /><Relationship Id="rId8" Type="http://schemas.openxmlformats.org/officeDocument/2006/relationships/oleObject" Target="../embeddings/oleObject27.bin" TargetMode="Internal" /><Relationship Id="rId9" Type="http://schemas.openxmlformats.org/officeDocument/2006/relationships/oleObject" Target="../embeddings/oleObject28.bin" TargetMode="Interna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29.bin" TargetMode="Internal" /><Relationship Id="rId3" Type="http://schemas.openxmlformats.org/officeDocument/2006/relationships/image" Target="../media/image26.wmf" /><Relationship Id="rId4" Type="http://schemas.openxmlformats.org/officeDocument/2006/relationships/oleObject" Target="../embeddings/oleObject30.bin" TargetMode="Internal" /><Relationship Id="rId5" Type="http://schemas.openxmlformats.org/officeDocument/2006/relationships/image" Target="../media/image27.wmf" /><Relationship Id="rId6" Type="http://schemas.openxmlformats.org/officeDocument/2006/relationships/oleObject" Target="../embeddings/oleObject31.bin" TargetMode="Internal" /><Relationship Id="rId7" Type="http://schemas.openxmlformats.org/officeDocument/2006/relationships/image" Target="../media/image28.wmf" /><Relationship Id="rId8" Type="http://schemas.openxmlformats.org/officeDocument/2006/relationships/vmlDrawing" Target="../drawings/vmlDrawing15.v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32.bin" TargetMode="Internal" /><Relationship Id="rId3" Type="http://schemas.openxmlformats.org/officeDocument/2006/relationships/image" Target="../media/image29.wmf" /><Relationship Id="rId4" Type="http://schemas.openxmlformats.org/officeDocument/2006/relationships/oleObject" Target="../embeddings/oleObject33.bin" TargetMode="Internal" /><Relationship Id="rId5" Type="http://schemas.openxmlformats.org/officeDocument/2006/relationships/image" Target="../media/image30.wmf" /><Relationship Id="rId6" Type="http://schemas.openxmlformats.org/officeDocument/2006/relationships/vmlDrawing" Target="../drawings/vmlDrawing16.v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oleObject" Target="../embeddings/oleObject34.bin" TargetMode="Internal" /><Relationship Id="rId3" Type="http://schemas.openxmlformats.org/officeDocument/2006/relationships/image" Target="../media/image31.wmf" /><Relationship Id="rId4" Type="http://schemas.openxmlformats.org/officeDocument/2006/relationships/vmlDrawing" Target="../drawings/vmlDrawing17.v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004151143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7" name="文本框 2066"/>
          <p:cNvSpPr txBox="1"/>
          <p:nvPr/>
        </p:nvSpPr>
        <p:spPr>
          <a:xfrm>
            <a:off x="1447800" y="1295400"/>
            <a:ext cx="5897563" cy="57943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200" b="1">
                <a:latin typeface="楷体_GB2312" pitchFamily="49" charset="-122"/>
                <a:ea typeface="楷体_GB2312" pitchFamily="49" charset="-122"/>
              </a:rPr>
              <a:t>第</a:t>
            </a:r>
            <a:r>
              <a:rPr lang="en-US" altLang="zh-CN" sz="3200" b="1">
                <a:latin typeface="楷体_GB2312" pitchFamily="49" charset="-122"/>
                <a:ea typeface="楷体_GB2312" pitchFamily="49" charset="-122"/>
              </a:rPr>
              <a:t>4</a:t>
            </a:r>
            <a:r>
              <a:rPr lang="zh-CN" altLang="en-US" sz="3200" b="1">
                <a:latin typeface="楷体_GB2312" pitchFamily="49" charset="-122"/>
                <a:ea typeface="楷体_GB2312" pitchFamily="49" charset="-122"/>
              </a:rPr>
              <a:t>章 转速、转矩及功率的测量</a:t>
            </a:r>
            <a:endParaRPr lang="zh-CN" altLang="en-US" sz="3200" b="1">
              <a:latin typeface="楷体_GB2312" pitchFamily="49" charset="-122"/>
              <a:ea typeface="楷体_GB2312" pitchFamily="49" charset="-122"/>
            </a:endParaRPr>
          </a:p>
        </p:txBody>
      </p:sp>
      <p:sp>
        <p:nvSpPr>
          <p:cNvPr id="2069" name="文本框 2068"/>
          <p:cNvSpPr txBox="1"/>
          <p:nvPr/>
        </p:nvSpPr>
        <p:spPr>
          <a:xfrm>
            <a:off x="1752600" y="2286000"/>
            <a:ext cx="2486025"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400" b="1">
                <a:solidFill>
                  <a:srgbClr val="FF3300"/>
                </a:solidFill>
                <a:latin typeface="楷体_GB2312" pitchFamily="49" charset="-122"/>
                <a:ea typeface="楷体_GB2312" pitchFamily="49" charset="-122"/>
              </a:rPr>
              <a:t>4.1 </a:t>
            </a:r>
            <a:r>
              <a:rPr lang="zh-CN" altLang="en-US" sz="2400" b="1">
                <a:solidFill>
                  <a:srgbClr val="FF3300"/>
                </a:solidFill>
                <a:latin typeface="楷体_GB2312" pitchFamily="49" charset="-122"/>
                <a:ea typeface="楷体_GB2312" pitchFamily="49" charset="-122"/>
              </a:rPr>
              <a:t>转速的测量</a:t>
            </a:r>
            <a:r>
              <a:rPr lang="zh-CN" altLang="en-US" sz="2400" b="1">
                <a:solidFill>
                  <a:srgbClr val="FF3300"/>
                </a:solidFill>
                <a:latin typeface="黑体" panose="02010609060101010101" pitchFamily="2" charset="-122"/>
                <a:ea typeface="黑体" panose="02010609060101010101" pitchFamily="2" charset="-122"/>
              </a:rPr>
              <a:t> </a:t>
            </a:r>
            <a:endParaRPr lang="zh-CN" altLang="en-US" sz="2400" b="1">
              <a:solidFill>
                <a:srgbClr val="FF3300"/>
              </a:solidFill>
              <a:latin typeface="黑体" panose="02010609060101010101" pitchFamily="2" charset="-122"/>
              <a:ea typeface="黑体" panose="02010609060101010101" pitchFamily="2" charset="-122"/>
            </a:endParaRPr>
          </a:p>
        </p:txBody>
      </p:sp>
      <p:sp>
        <p:nvSpPr>
          <p:cNvPr id="2070" name="文本框 2069"/>
          <p:cNvSpPr txBox="1"/>
          <p:nvPr/>
        </p:nvSpPr>
        <p:spPr>
          <a:xfrm>
            <a:off x="1752600" y="3048000"/>
            <a:ext cx="2332038"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400" b="1">
                <a:solidFill>
                  <a:srgbClr val="FF3300"/>
                </a:solidFill>
                <a:latin typeface="楷体_GB2312" pitchFamily="49" charset="-122"/>
                <a:ea typeface="楷体_GB2312" pitchFamily="49" charset="-122"/>
              </a:rPr>
              <a:t>4.2 </a:t>
            </a:r>
            <a:r>
              <a:rPr lang="zh-CN" altLang="en-US" sz="2400" b="1">
                <a:solidFill>
                  <a:srgbClr val="FF3300"/>
                </a:solidFill>
                <a:latin typeface="楷体_GB2312" pitchFamily="49" charset="-122"/>
                <a:ea typeface="楷体_GB2312" pitchFamily="49" charset="-122"/>
              </a:rPr>
              <a:t>功率的测量</a:t>
            </a:r>
            <a:endParaRPr lang="zh-CN" altLang="en-US" sz="2400" b="1">
              <a:solidFill>
                <a:srgbClr val="FF3300"/>
              </a:solidFill>
              <a:latin typeface="楷体_GB2312" pitchFamily="49" charset="-122"/>
              <a:ea typeface="楷体_GB2312" pitchFamily="49" charset="-122"/>
            </a:endParaRPr>
          </a:p>
        </p:txBody>
      </p:sp>
      <p:sp>
        <p:nvSpPr>
          <p:cNvPr id="2071" name="文本框 2070"/>
          <p:cNvSpPr txBox="1"/>
          <p:nvPr/>
        </p:nvSpPr>
        <p:spPr>
          <a:xfrm>
            <a:off x="1752600" y="3810000"/>
            <a:ext cx="2216150" cy="4572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400" b="1">
                <a:solidFill>
                  <a:srgbClr val="FF3300"/>
                </a:solidFill>
                <a:latin typeface="楷体_GB2312" pitchFamily="49" charset="-122"/>
                <a:ea typeface="楷体_GB2312" pitchFamily="49" charset="-122"/>
              </a:rPr>
              <a:t>4.3 </a:t>
            </a:r>
            <a:r>
              <a:rPr lang="zh-CN" altLang="en-US" sz="2400" b="1">
                <a:solidFill>
                  <a:srgbClr val="FF3300"/>
                </a:solidFill>
                <a:latin typeface="楷体_GB2312" pitchFamily="49" charset="-122"/>
                <a:ea typeface="楷体_GB2312" pitchFamily="49" charset="-122"/>
              </a:rPr>
              <a:t>测功器</a:t>
            </a:r>
            <a:endParaRPr lang="zh-CN" altLang="en-US" sz="2400" b="1">
              <a:solidFill>
                <a:srgbClr val="FF3300"/>
              </a:solidFill>
              <a:latin typeface="楷体_GB2312" pitchFamily="49" charset="-122"/>
              <a:ea typeface="楷体_GB2312" pitchFamily="49" charset="-122"/>
            </a:endParaRPr>
          </a:p>
        </p:txBody>
      </p:sp>
      <p:sp>
        <p:nvSpPr>
          <p:cNvPr id="2072" name="文本框 2071"/>
          <p:cNvSpPr txBox="1"/>
          <p:nvPr/>
        </p:nvSpPr>
        <p:spPr>
          <a:xfrm>
            <a:off x="1752600" y="4495800"/>
            <a:ext cx="1719263"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400" b="1">
                <a:solidFill>
                  <a:srgbClr val="FF3300"/>
                </a:solidFill>
                <a:latin typeface="楷体_GB2312" pitchFamily="49" charset="-122"/>
                <a:ea typeface="楷体_GB2312" pitchFamily="49" charset="-122"/>
              </a:rPr>
              <a:t>4.4 </a:t>
            </a:r>
            <a:r>
              <a:rPr lang="zh-CN" altLang="en-US" sz="2400" b="1">
                <a:solidFill>
                  <a:srgbClr val="FF3300"/>
                </a:solidFill>
                <a:latin typeface="楷体_GB2312" pitchFamily="49" charset="-122"/>
                <a:ea typeface="楷体_GB2312" pitchFamily="49" charset="-122"/>
              </a:rPr>
              <a:t>转矩仪</a:t>
            </a:r>
            <a:endParaRPr lang="zh-CN" altLang="en-US" sz="2400" b="1">
              <a:solidFill>
                <a:srgbClr val="FF3300"/>
              </a:solidFill>
              <a:latin typeface="楷体_GB2312" pitchFamily="49" charset="-122"/>
              <a:ea typeface="楷体_GB2312" pitchFamily="49" charset="-122"/>
            </a:endParaRPr>
          </a:p>
        </p:txBody>
      </p:sp>
      <p:sp>
        <p:nvSpPr>
          <p:cNvPr id="2073" name="文本框 2072"/>
          <p:cNvSpPr txBox="1"/>
          <p:nvPr/>
        </p:nvSpPr>
        <p:spPr>
          <a:xfrm>
            <a:off x="1752600" y="5257800"/>
            <a:ext cx="3251200"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400" b="1">
                <a:solidFill>
                  <a:srgbClr val="FF3300"/>
                </a:solidFill>
                <a:latin typeface="楷体_GB2312" pitchFamily="49" charset="-122"/>
                <a:ea typeface="楷体_GB2312" pitchFamily="49" charset="-122"/>
              </a:rPr>
              <a:t>4.5 </a:t>
            </a:r>
            <a:r>
              <a:rPr lang="zh-CN" altLang="en-US" sz="2400" b="1">
                <a:solidFill>
                  <a:srgbClr val="FF3300"/>
                </a:solidFill>
                <a:latin typeface="楷体_GB2312" pitchFamily="49" charset="-122"/>
                <a:ea typeface="楷体_GB2312" pitchFamily="49" charset="-122"/>
              </a:rPr>
              <a:t>三相电功率的测量</a:t>
            </a:r>
            <a:endParaRPr lang="zh-CN" altLang="en-US" sz="2400" b="1">
              <a:solidFill>
                <a:srgbClr val="FF3300"/>
              </a:solidFill>
              <a:latin typeface="楷体_GB2312" pitchFamily="49" charset="-122"/>
              <a:ea typeface="楷体_GB2312" pitchFamily="49" charset="-122"/>
            </a:endParaRPr>
          </a:p>
        </p:txBody>
      </p:sp>
      <p:sp>
        <p:nvSpPr>
          <p:cNvPr id="2074" name="TextBox 2073"/>
          <p:cNvSpPr txBox="1"/>
          <p:nvPr/>
        </p:nvSpPr>
        <p:spPr>
          <a:xfrm>
            <a:off x="914400" y="914400"/>
            <a:ext cx="1371600" cy="320040"/>
          </a:xfrm>
          <a:prstGeom prst="rect">
            <a:avLst/>
          </a:prstGeom>
          <a:noFill/>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44" name="文本框 61443"/>
          <p:cNvSpPr txBox="1"/>
          <p:nvPr/>
        </p:nvSpPr>
        <p:spPr>
          <a:xfrm>
            <a:off x="2971800" y="609600"/>
            <a:ext cx="3100388" cy="57943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3200" b="1">
                <a:solidFill>
                  <a:srgbClr val="FF3300"/>
                </a:solidFill>
                <a:latin typeface="楷体_GB2312" pitchFamily="49" charset="-122"/>
                <a:ea typeface="楷体_GB2312" pitchFamily="49" charset="-122"/>
              </a:rPr>
              <a:t>4.1 </a:t>
            </a:r>
            <a:r>
              <a:rPr lang="zh-CN" altLang="en-US" sz="3200" b="1">
                <a:solidFill>
                  <a:srgbClr val="FF3300"/>
                </a:solidFill>
                <a:latin typeface="楷体_GB2312" pitchFamily="49" charset="-122"/>
                <a:ea typeface="楷体_GB2312" pitchFamily="49" charset="-122"/>
              </a:rPr>
              <a:t>转速的测量</a:t>
            </a:r>
            <a:r>
              <a:rPr lang="zh-CN" altLang="en-US">
                <a:latin typeface="Garamond" panose="02020404030301010803" pitchFamily="18" charset="0"/>
                <a:ea typeface="宋体" panose="02010600030101010101" pitchFamily="2" charset="-122"/>
              </a:rPr>
              <a:t> </a:t>
            </a:r>
            <a:endParaRPr lang="zh-CN" altLang="en-US">
              <a:latin typeface="Garamond" panose="02020404030301010803" pitchFamily="18" charset="0"/>
              <a:ea typeface="宋体" panose="02010600030101010101" pitchFamily="2" charset="-122"/>
            </a:endParaRPr>
          </a:p>
        </p:txBody>
      </p:sp>
      <p:sp>
        <p:nvSpPr>
          <p:cNvPr id="61445" name="文本框 61444"/>
          <p:cNvSpPr txBox="1"/>
          <p:nvPr/>
        </p:nvSpPr>
        <p:spPr>
          <a:xfrm>
            <a:off x="304800" y="1157288"/>
            <a:ext cx="8839200" cy="12001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30000"/>
              </a:lnSpc>
            </a:pPr>
            <a:r>
              <a:rPr lang="en-US" altLang="zh-CN" sz="3200">
                <a:latin typeface="黑体" panose="02010609060101010101" pitchFamily="2" charset="-122"/>
                <a:ea typeface="黑体" panose="02010609060101010101" pitchFamily="2" charset="-122"/>
              </a:rPr>
              <a:t>  </a:t>
            </a:r>
            <a:r>
              <a:rPr lang="zh-CN" altLang="en-US" sz="2400" b="1">
                <a:solidFill>
                  <a:srgbClr val="FF3300"/>
                </a:solidFill>
                <a:latin typeface="楷体_GB2312" pitchFamily="49" charset="-122"/>
                <a:ea typeface="楷体_GB2312" pitchFamily="49" charset="-122"/>
              </a:rPr>
              <a:t>转速定义：</a:t>
            </a:r>
            <a:r>
              <a:rPr lang="zh-CN" altLang="en-US" sz="2400" b="1">
                <a:latin typeface="楷体_GB2312" pitchFamily="49" charset="-122"/>
                <a:ea typeface="楷体_GB2312" pitchFamily="49" charset="-122"/>
              </a:rPr>
              <a:t>单位时间内转轴的平均旋转速度，单位：</a:t>
            </a:r>
            <a:r>
              <a:rPr lang="en-US" altLang="zh-CN" sz="2400" b="1">
                <a:latin typeface="楷体_GB2312" pitchFamily="49" charset="-122"/>
                <a:ea typeface="楷体_GB2312" pitchFamily="49" charset="-122"/>
              </a:rPr>
              <a:t>r/min</a:t>
            </a:r>
            <a:endParaRPr lang="en-US" altLang="zh-CN" sz="2400" b="1">
              <a:latin typeface="楷体_GB2312" pitchFamily="49" charset="-122"/>
              <a:ea typeface="楷体_GB2312" pitchFamily="49" charset="-122"/>
            </a:endParaRPr>
          </a:p>
          <a:p>
            <a:pPr>
              <a:lnSpc>
                <a:spcPct val="130000"/>
              </a:lnSpc>
            </a:pPr>
            <a:r>
              <a:rPr lang="en-US" altLang="zh-CN" sz="2400" b="1">
                <a:latin typeface="楷体_GB2312" pitchFamily="49" charset="-122"/>
                <a:ea typeface="楷体_GB2312" pitchFamily="49" charset="-122"/>
              </a:rPr>
              <a:t>  </a:t>
            </a:r>
            <a:r>
              <a:rPr lang="zh-CN" altLang="en-US" sz="2400" b="1">
                <a:solidFill>
                  <a:srgbClr val="FF3300"/>
                </a:solidFill>
                <a:latin typeface="楷体_GB2312" pitchFamily="49" charset="-122"/>
                <a:ea typeface="楷体_GB2312" pitchFamily="49" charset="-122"/>
              </a:rPr>
              <a:t>测量转速方法：</a:t>
            </a:r>
            <a:r>
              <a:rPr lang="zh-CN" altLang="en-US" sz="2400" b="1">
                <a:latin typeface="楷体_GB2312" pitchFamily="49" charset="-122"/>
                <a:ea typeface="楷体_GB2312" pitchFamily="49" charset="-122"/>
              </a:rPr>
              <a:t>数字法、闪光法、感应线圈法。 </a:t>
            </a:r>
            <a:endParaRPr lang="zh-CN" altLang="en-US" sz="2400" b="1">
              <a:latin typeface="楷体_GB2312" pitchFamily="49" charset="-122"/>
              <a:ea typeface="楷体_GB2312" pitchFamily="49" charset="-122"/>
            </a:endParaRPr>
          </a:p>
        </p:txBody>
      </p:sp>
      <p:sp>
        <p:nvSpPr>
          <p:cNvPr id="61446" name="文本框 61445"/>
          <p:cNvSpPr txBox="1"/>
          <p:nvPr/>
        </p:nvSpPr>
        <p:spPr>
          <a:xfrm>
            <a:off x="685800" y="2590800"/>
            <a:ext cx="2865438" cy="519113"/>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800" b="1">
                <a:latin typeface="楷体_GB2312" pitchFamily="49" charset="-122"/>
                <a:ea typeface="楷体_GB2312" pitchFamily="49" charset="-122"/>
              </a:rPr>
              <a:t>1. </a:t>
            </a:r>
            <a:r>
              <a:rPr lang="zh-CN" altLang="en-US" sz="2800" b="1">
                <a:latin typeface="楷体_GB2312" pitchFamily="49" charset="-122"/>
                <a:ea typeface="楷体_GB2312" pitchFamily="49" charset="-122"/>
              </a:rPr>
              <a:t>数字法测转速</a:t>
            </a:r>
            <a:endParaRPr lang="zh-CN" altLang="en-US" sz="2800" b="1">
              <a:latin typeface="楷体_GB2312" pitchFamily="49" charset="-122"/>
              <a:ea typeface="楷体_GB2312" pitchFamily="49" charset="-122"/>
            </a:endParaRPr>
          </a:p>
        </p:txBody>
      </p:sp>
      <p:sp>
        <p:nvSpPr>
          <p:cNvPr id="61447" name="文本框 61446"/>
          <p:cNvSpPr txBox="1"/>
          <p:nvPr/>
        </p:nvSpPr>
        <p:spPr>
          <a:xfrm>
            <a:off x="609600" y="3200400"/>
            <a:ext cx="7391400" cy="10414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30000"/>
              </a:lnSpc>
            </a:pPr>
            <a:r>
              <a:rPr lang="zh-CN" altLang="en-US" sz="2400" b="1">
                <a:solidFill>
                  <a:srgbClr val="FF3300"/>
                </a:solidFill>
                <a:latin typeface="楷体_GB2312" pitchFamily="49" charset="-122"/>
                <a:ea typeface="楷体_GB2312" pitchFamily="49" charset="-122"/>
              </a:rPr>
              <a:t>特点：</a:t>
            </a:r>
            <a:r>
              <a:rPr lang="zh-CN" altLang="en-US" sz="2400" b="1">
                <a:latin typeface="楷体_GB2312" pitchFamily="49" charset="-122"/>
                <a:ea typeface="楷体_GB2312" pitchFamily="49" charset="-122"/>
              </a:rPr>
              <a:t>精度高、响应快、显示直观、可靠性好、使用</a:t>
            </a:r>
            <a:endParaRPr lang="zh-CN" altLang="en-US" sz="2400" b="1">
              <a:latin typeface="楷体_GB2312" pitchFamily="49" charset="-122"/>
              <a:ea typeface="楷体_GB2312" pitchFamily="49" charset="-122"/>
            </a:endParaRPr>
          </a:p>
          <a:p>
            <a:pPr>
              <a:lnSpc>
                <a:spcPct val="130000"/>
              </a:lnSpc>
            </a:pPr>
            <a:r>
              <a:rPr lang="zh-CN" altLang="en-US" sz="2400" b="1">
                <a:latin typeface="楷体_GB2312" pitchFamily="49" charset="-122"/>
                <a:ea typeface="楷体_GB2312" pitchFamily="49" charset="-122"/>
              </a:rPr>
              <a:t>      方便、便于传递和控制 </a:t>
            </a:r>
            <a:endParaRPr lang="zh-CN" altLang="en-US" sz="2400" b="1">
              <a:latin typeface="楷体_GB2312" pitchFamily="49" charset="-122"/>
              <a:ea typeface="楷体_GB2312" pitchFamily="49" charset="-122"/>
            </a:endParaRPr>
          </a:p>
        </p:txBody>
      </p:sp>
      <p:sp>
        <p:nvSpPr>
          <p:cNvPr id="61448" name="矩形 61447"/>
          <p:cNvSpPr/>
          <p:nvPr/>
        </p:nvSpPr>
        <p:spPr>
          <a:xfrm>
            <a:off x="609600" y="4419600"/>
            <a:ext cx="2328863"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FF3300"/>
                </a:solidFill>
                <a:latin typeface="楷体_GB2312" pitchFamily="49" charset="-122"/>
                <a:ea typeface="楷体_GB2312" pitchFamily="49" charset="-122"/>
              </a:rPr>
              <a:t>转速电测量系统</a:t>
            </a:r>
            <a:endParaRPr lang="zh-CN" altLang="en-US" sz="2400" b="1">
              <a:solidFill>
                <a:srgbClr val="FF3300"/>
              </a:solidFill>
              <a:latin typeface="楷体_GB2312" pitchFamily="49" charset="-122"/>
              <a:ea typeface="楷体_GB2312" pitchFamily="49" charset="-122"/>
            </a:endParaRPr>
          </a:p>
        </p:txBody>
      </p:sp>
      <p:graphicFrame>
        <p:nvGraphicFramePr>
          <p:cNvPr id="61449" name="对象 61448"/>
          <p:cNvGraphicFramePr>
            <a:graphicFrameLocks noChangeAspect="1"/>
          </p:cNvGraphicFramePr>
          <p:nvPr/>
        </p:nvGraphicFramePr>
        <p:xfrm>
          <a:off x="609600" y="4876800"/>
          <a:ext cx="8077200" cy="1574800"/>
        </p:xfrm>
        <a:graphic>
          <a:graphicData uri="http://schemas.openxmlformats.org/presentationml/2006/ole">
            <mc:AlternateContent>
              <mc:Choice xmlns:v="urn:schemas-microsoft-com:vml" Requires="v">
                <p:oleObj spid="_x0000_s1038" r:id="rId2" imgW="8953500" imgH="4562475" progId="AutoCAD.Drawing.17">
                  <p:embed/>
                </p:oleObj>
              </mc:Choice>
              <mc:Fallback>
                <p:oleObj r:id="rId2" imgW="8953500" imgH="4562475" progId="AutoCAD.Drawing.17">
                  <p:embed/>
                  <p:pic>
                    <p:nvPicPr>
                      <p:cNvPr id="0" name="OLE substitute image"/>
                      <p:cNvPicPr/>
                      <p:nvPr/>
                    </p:nvPicPr>
                    <p:blipFill>
                      <a:blip r:embed="rId3"/>
                      <a:srcRect l="11362" t="43414" r="21257" b="30811"/>
                      <a:stretch>
                        <a:fillRect/>
                      </a:stretch>
                    </p:blipFill>
                    <p:spPr>
                      <a:xfrm>
                        <a:off x="609600" y="4876800"/>
                        <a:ext cx="8077200" cy="1574800"/>
                      </a:xfrm>
                      <a:prstGeom prst="rect">
                        <a:avLst/>
                      </a:prstGeom>
                      <a:noFill/>
                      <a:ln w="38100">
                        <a:noFill/>
                        <a:miter/>
                      </a:ln>
                    </p:spPr>
                  </p:pic>
                </p:oleObj>
              </mc:Fallback>
            </mc:AlternateContent>
          </a:graphicData>
        </a:graphic>
      </p:graphicFrame>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4516" name="文本框 64515"/>
          <p:cNvSpPr txBox="1"/>
          <p:nvPr/>
        </p:nvSpPr>
        <p:spPr>
          <a:xfrm>
            <a:off x="990600" y="533400"/>
            <a:ext cx="3619500" cy="4572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FF3300"/>
                </a:solidFill>
                <a:latin typeface="楷体_GB2312" pitchFamily="49" charset="-122"/>
                <a:ea typeface="楷体_GB2312" pitchFamily="49" charset="-122"/>
              </a:rPr>
              <a:t>转速传感器分类：</a:t>
            </a:r>
            <a:endParaRPr lang="zh-CN" altLang="en-US" sz="2400" b="1">
              <a:solidFill>
                <a:srgbClr val="FF3300"/>
              </a:solidFill>
              <a:latin typeface="楷体_GB2312" pitchFamily="49" charset="-122"/>
              <a:ea typeface="楷体_GB2312" pitchFamily="49" charset="-122"/>
            </a:endParaRPr>
          </a:p>
        </p:txBody>
      </p:sp>
      <p:sp>
        <p:nvSpPr>
          <p:cNvPr id="64518" name="文本框 64517"/>
          <p:cNvSpPr txBox="1"/>
          <p:nvPr/>
        </p:nvSpPr>
        <p:spPr>
          <a:xfrm>
            <a:off x="533400" y="2667000"/>
            <a:ext cx="4014788"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FF3300"/>
                </a:solidFill>
                <a:latin typeface="楷体_GB2312" pitchFamily="49" charset="-122"/>
                <a:ea typeface="楷体_GB2312" pitchFamily="49" charset="-122"/>
              </a:rPr>
              <a:t>（</a:t>
            </a:r>
            <a:r>
              <a:rPr lang="en-US" altLang="zh-CN" sz="2400" b="1">
                <a:solidFill>
                  <a:srgbClr val="FF3300"/>
                </a:solidFill>
                <a:latin typeface="楷体_GB2312" pitchFamily="49" charset="-122"/>
                <a:ea typeface="楷体_GB2312" pitchFamily="49" charset="-122"/>
              </a:rPr>
              <a:t>1</a:t>
            </a:r>
            <a:r>
              <a:rPr lang="zh-CN" altLang="en-US" sz="2400" b="1">
                <a:solidFill>
                  <a:srgbClr val="FF3300"/>
                </a:solidFill>
                <a:latin typeface="楷体_GB2312" pitchFamily="49" charset="-122"/>
                <a:ea typeface="楷体_GB2312" pitchFamily="49" charset="-122"/>
              </a:rPr>
              <a:t>）投射式光电转速传感器</a:t>
            </a:r>
            <a:endParaRPr lang="zh-CN" altLang="en-US" sz="2400" b="1">
              <a:solidFill>
                <a:srgbClr val="FF3300"/>
              </a:solidFill>
              <a:latin typeface="楷体_GB2312" pitchFamily="49" charset="-122"/>
              <a:ea typeface="楷体_GB2312" pitchFamily="49" charset="-122"/>
            </a:endParaRPr>
          </a:p>
        </p:txBody>
      </p:sp>
      <p:graphicFrame>
        <p:nvGraphicFramePr>
          <p:cNvPr id="64519" name="内容占位符 64518"/>
          <p:cNvGraphicFramePr>
            <a:graphicFrameLocks noChangeAspect="1"/>
          </p:cNvGraphicFramePr>
          <p:nvPr>
            <p:ph idx="4294967295"/>
          </p:nvPr>
        </p:nvGraphicFramePr>
        <p:xfrm>
          <a:off x="2209800" y="3200400"/>
          <a:ext cx="4572000" cy="2416175"/>
        </p:xfrm>
        <a:graphic>
          <a:graphicData uri="http://schemas.openxmlformats.org/presentationml/2006/ole">
            <mc:AlternateContent>
              <mc:Choice xmlns:v="urn:schemas-microsoft-com:vml" Requires="v">
                <p:oleObj spid="_x0000_s1039" r:id="rId2" imgW="8763000" imgH="4295775" progId="AutoCAD.Drawing.17">
                  <p:embed/>
                </p:oleObj>
              </mc:Choice>
              <mc:Fallback>
                <p:oleObj r:id="rId2" imgW="8763000" imgH="4295775" progId="AutoCAD.Drawing.17">
                  <p:embed/>
                  <p:pic>
                    <p:nvPicPr>
                      <p:cNvPr id="0" name="OLE substitute image"/>
                      <p:cNvPicPr/>
                      <p:nvPr/>
                    </p:nvPicPr>
                    <p:blipFill>
                      <a:blip r:embed="rId3">
                        <a:lum/>
                      </a:blip>
                      <a:srcRect l="9032" t="37480" r="52238" b="13057"/>
                      <a:stretch>
                        <a:fillRect/>
                      </a:stretch>
                    </p:blipFill>
                    <p:spPr>
                      <a:xfrm>
                        <a:off x="2209800" y="3200400"/>
                        <a:ext cx="4572000" cy="2416175"/>
                      </a:xfrm>
                      <a:prstGeom prst="rect">
                        <a:avLst/>
                      </a:prstGeom>
                      <a:noFill/>
                      <a:ln w="38100">
                        <a:miter/>
                      </a:ln>
                    </p:spPr>
                  </p:pic>
                </p:oleObj>
              </mc:Fallback>
            </mc:AlternateContent>
          </a:graphicData>
        </a:graphic>
      </p:graphicFrame>
      <p:sp>
        <p:nvSpPr>
          <p:cNvPr id="64521" name="文本框 64520"/>
          <p:cNvSpPr txBox="1"/>
          <p:nvPr/>
        </p:nvSpPr>
        <p:spPr>
          <a:xfrm>
            <a:off x="1828800" y="5791200"/>
            <a:ext cx="3600450" cy="4572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FF3300"/>
                </a:solidFill>
                <a:latin typeface="Garamond" panose="02020404030301010803" pitchFamily="18" charset="0"/>
                <a:ea typeface="楷体_GB2312" pitchFamily="49" charset="-122"/>
              </a:rPr>
              <a:t>电脉冲信号频率为</a:t>
            </a:r>
            <a:endParaRPr lang="zh-CN" altLang="en-US" sz="2400" b="1">
              <a:solidFill>
                <a:srgbClr val="FF3300"/>
              </a:solidFill>
              <a:latin typeface="Garamond" panose="02020404030301010803" pitchFamily="18" charset="0"/>
              <a:ea typeface="楷体_GB2312" pitchFamily="49" charset="-122"/>
            </a:endParaRPr>
          </a:p>
        </p:txBody>
      </p:sp>
      <p:sp>
        <p:nvSpPr>
          <p:cNvPr id="64523" name="矩形 64522"/>
          <p:cNvSpPr/>
          <p:nvPr/>
        </p:nvSpPr>
        <p:spPr>
          <a:xfrm>
            <a:off x="0" y="3257550"/>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aphicFrame>
        <p:nvGraphicFramePr>
          <p:cNvPr id="64522" name="对象 64521"/>
          <p:cNvGraphicFramePr>
            <a:graphicFrameLocks noChangeAspect="1"/>
          </p:cNvGraphicFramePr>
          <p:nvPr/>
        </p:nvGraphicFramePr>
        <p:xfrm>
          <a:off x="4572000" y="5715000"/>
          <a:ext cx="914400" cy="598488"/>
        </p:xfrm>
        <a:graphic>
          <a:graphicData uri="http://schemas.openxmlformats.org/presentationml/2006/ole">
            <mc:AlternateContent>
              <mc:Choice xmlns:v="urn:schemas-microsoft-com:vml" Requires="v">
                <p:oleObj spid="_x0000_s1040" r:id="rId4" imgW="609600" imgH="393700" progId="Equation.DSMT4">
                  <p:embed/>
                </p:oleObj>
              </mc:Choice>
              <mc:Fallback>
                <p:oleObj r:id="rId4" imgW="609600" imgH="393700" progId="Equation.DSMT4">
                  <p:embed/>
                  <p:pic>
                    <p:nvPicPr>
                      <p:cNvPr id="0" name="OLE substitute image"/>
                      <p:cNvPicPr/>
                      <p:nvPr/>
                    </p:nvPicPr>
                    <p:blipFill>
                      <a:blip r:embed="rId5"/>
                      <a:stretch>
                        <a:fillRect/>
                      </a:stretch>
                    </p:blipFill>
                    <p:spPr>
                      <a:xfrm>
                        <a:off x="4572000" y="5715000"/>
                        <a:ext cx="914400" cy="598488"/>
                      </a:xfrm>
                      <a:prstGeom prst="rect">
                        <a:avLst/>
                      </a:prstGeom>
                      <a:noFill/>
                      <a:ln w="38100">
                        <a:noFill/>
                        <a:miter/>
                      </a:ln>
                    </p:spPr>
                  </p:pic>
                </p:oleObj>
              </mc:Fallback>
            </mc:AlternateContent>
          </a:graphicData>
        </a:graphic>
      </p:graphicFrame>
      <p:sp>
        <p:nvSpPr>
          <p:cNvPr id="64524" name="文本框 64523"/>
          <p:cNvSpPr txBox="1"/>
          <p:nvPr/>
        </p:nvSpPr>
        <p:spPr>
          <a:xfrm>
            <a:off x="1203325" y="1392238"/>
            <a:ext cx="1716088"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latin typeface="Arial" pitchFamily="34" charset="0"/>
                <a:ea typeface="楷体_GB2312" pitchFamily="49" charset="-122"/>
              </a:rPr>
              <a:t>转速传感器</a:t>
            </a:r>
            <a:endParaRPr lang="zh-CN" altLang="en-US" sz="2400" b="1">
              <a:latin typeface="Arial" pitchFamily="34" charset="0"/>
              <a:ea typeface="楷体_GB2312" pitchFamily="49" charset="-122"/>
            </a:endParaRPr>
          </a:p>
        </p:txBody>
      </p:sp>
      <p:sp>
        <p:nvSpPr>
          <p:cNvPr id="64525" name="左大括号 64524"/>
          <p:cNvSpPr/>
          <p:nvPr/>
        </p:nvSpPr>
        <p:spPr>
          <a:xfrm>
            <a:off x="3200400" y="1295400"/>
            <a:ext cx="152400" cy="914400"/>
          </a:xfrm>
          <a:prstGeom prst="leftBrace">
            <a:avLst>
              <a:gd name="adj1" fmla="val 50000"/>
              <a:gd name="adj2" fmla="val 50000"/>
            </a:avLst>
          </a:prstGeom>
          <a:noFill/>
          <a:ln w="9525" cap="flat" cmpd="sng">
            <a:solidFill>
              <a:schemeClr val="tx1"/>
            </a:solidFill>
            <a:prstDash val="solid"/>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en-US" altLang="zh-CN" sz="4400">
              <a:latin typeface="Arial" pitchFamily="34" charset="0"/>
              <a:ea typeface="宋体" panose="02010600030101010101" pitchFamily="2" charset="-122"/>
            </a:endParaRPr>
          </a:p>
          <a:p>
            <a:pPr algn="ctr"/>
            <a:endParaRPr lang="en-US" altLang="zh-CN">
              <a:latin typeface="Arial" pitchFamily="34" charset="0"/>
              <a:ea typeface="宋体" panose="02010600030101010101" pitchFamily="2" charset="-122"/>
            </a:endParaRPr>
          </a:p>
        </p:txBody>
      </p:sp>
      <p:sp>
        <p:nvSpPr>
          <p:cNvPr id="64526" name="文本框 64525"/>
          <p:cNvSpPr txBox="1"/>
          <p:nvPr/>
        </p:nvSpPr>
        <p:spPr>
          <a:xfrm>
            <a:off x="3429000" y="1066800"/>
            <a:ext cx="1103313"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latin typeface="Arial" pitchFamily="34" charset="0"/>
                <a:ea typeface="楷体_GB2312" pitchFamily="49" charset="-122"/>
              </a:rPr>
              <a:t>磁电式</a:t>
            </a:r>
            <a:endParaRPr lang="zh-CN" altLang="en-US" sz="2400" b="1">
              <a:latin typeface="Arial" pitchFamily="34" charset="0"/>
              <a:ea typeface="楷体_GB2312" pitchFamily="49" charset="-122"/>
            </a:endParaRPr>
          </a:p>
        </p:txBody>
      </p:sp>
      <p:sp>
        <p:nvSpPr>
          <p:cNvPr id="64527" name="文本框 64526"/>
          <p:cNvSpPr txBox="1"/>
          <p:nvPr/>
        </p:nvSpPr>
        <p:spPr>
          <a:xfrm>
            <a:off x="3505200" y="1828800"/>
            <a:ext cx="1103313"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latin typeface="Arial" pitchFamily="34" charset="0"/>
                <a:ea typeface="楷体_GB2312" pitchFamily="49" charset="-122"/>
              </a:rPr>
              <a:t>光电式</a:t>
            </a:r>
            <a:endParaRPr lang="zh-CN" altLang="en-US" sz="2400" b="1">
              <a:latin typeface="Arial" pitchFamily="34" charset="0"/>
              <a:ea typeface="楷体_GB2312" pitchFamily="49" charset="-122"/>
            </a:endParaRPr>
          </a:p>
        </p:txBody>
      </p:sp>
      <p:sp>
        <p:nvSpPr>
          <p:cNvPr id="64528" name="左大括号 64527"/>
          <p:cNvSpPr/>
          <p:nvPr/>
        </p:nvSpPr>
        <p:spPr>
          <a:xfrm>
            <a:off x="4572000" y="914400"/>
            <a:ext cx="76200" cy="762000"/>
          </a:xfrm>
          <a:prstGeom prst="leftBrace">
            <a:avLst>
              <a:gd name="adj1" fmla="val 83333"/>
              <a:gd name="adj2" fmla="val 50000"/>
            </a:avLst>
          </a:prstGeom>
          <a:noFill/>
          <a:ln w="9525" cap="flat" cmpd="sng">
            <a:solidFill>
              <a:schemeClr val="tx1"/>
            </a:solidFill>
            <a:prstDash val="solid"/>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en-US" altLang="zh-CN" sz="4400">
              <a:latin typeface="Arial" pitchFamily="34" charset="0"/>
              <a:ea typeface="宋体" panose="02010600030101010101" pitchFamily="2" charset="-122"/>
            </a:endParaRPr>
          </a:p>
          <a:p>
            <a:pPr algn="ctr"/>
            <a:endParaRPr lang="en-US" altLang="zh-CN">
              <a:latin typeface="Arial" pitchFamily="34" charset="0"/>
              <a:ea typeface="宋体" panose="02010600030101010101" pitchFamily="2" charset="-122"/>
            </a:endParaRPr>
          </a:p>
        </p:txBody>
      </p:sp>
      <p:sp>
        <p:nvSpPr>
          <p:cNvPr id="64529" name="文本框 64528"/>
          <p:cNvSpPr txBox="1"/>
          <p:nvPr/>
        </p:nvSpPr>
        <p:spPr>
          <a:xfrm>
            <a:off x="4800600" y="762000"/>
            <a:ext cx="1103313"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latin typeface="Arial" pitchFamily="34" charset="0"/>
                <a:ea typeface="楷体_GB2312" pitchFamily="49" charset="-122"/>
              </a:rPr>
              <a:t>投射式</a:t>
            </a:r>
            <a:endParaRPr lang="zh-CN" altLang="en-US" sz="2400" b="1">
              <a:latin typeface="Arial" pitchFamily="34" charset="0"/>
              <a:ea typeface="楷体_GB2312" pitchFamily="49" charset="-122"/>
            </a:endParaRPr>
          </a:p>
        </p:txBody>
      </p:sp>
      <p:sp>
        <p:nvSpPr>
          <p:cNvPr id="64530" name="文本框 64529"/>
          <p:cNvSpPr txBox="1"/>
          <p:nvPr/>
        </p:nvSpPr>
        <p:spPr>
          <a:xfrm>
            <a:off x="4800600" y="1371600"/>
            <a:ext cx="1103313"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latin typeface="Arial" pitchFamily="34" charset="0"/>
                <a:ea typeface="楷体_GB2312" pitchFamily="49" charset="-122"/>
              </a:rPr>
              <a:t>反射式</a:t>
            </a:r>
            <a:endParaRPr lang="zh-CN" altLang="en-US" sz="2400" b="1">
              <a:latin typeface="Arial" pitchFamily="34" charset="0"/>
              <a:ea typeface="楷体_GB2312" pitchFamily="49"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6564" name="文本框 66563"/>
          <p:cNvSpPr txBox="1"/>
          <p:nvPr/>
        </p:nvSpPr>
        <p:spPr>
          <a:xfrm>
            <a:off x="533400" y="990600"/>
            <a:ext cx="4014788"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FF3300"/>
                </a:solidFill>
                <a:latin typeface="楷体_GB2312" pitchFamily="49" charset="-122"/>
                <a:ea typeface="楷体_GB2312" pitchFamily="49" charset="-122"/>
              </a:rPr>
              <a:t>（</a:t>
            </a:r>
            <a:r>
              <a:rPr lang="en-US" altLang="zh-CN" sz="2400" b="1">
                <a:solidFill>
                  <a:srgbClr val="FF3300"/>
                </a:solidFill>
                <a:latin typeface="楷体_GB2312" pitchFamily="49" charset="-122"/>
                <a:ea typeface="楷体_GB2312" pitchFamily="49" charset="-122"/>
              </a:rPr>
              <a:t>2</a:t>
            </a:r>
            <a:r>
              <a:rPr lang="zh-CN" altLang="en-US" sz="2400" b="1">
                <a:solidFill>
                  <a:srgbClr val="FF3300"/>
                </a:solidFill>
                <a:latin typeface="楷体_GB2312" pitchFamily="49" charset="-122"/>
                <a:ea typeface="楷体_GB2312" pitchFamily="49" charset="-122"/>
              </a:rPr>
              <a:t>）反射式光电转速传感器</a:t>
            </a:r>
            <a:endParaRPr lang="zh-CN" altLang="en-US" sz="2400" b="1">
              <a:solidFill>
                <a:srgbClr val="FF3300"/>
              </a:solidFill>
              <a:latin typeface="楷体_GB2312" pitchFamily="49" charset="-122"/>
              <a:ea typeface="楷体_GB2312" pitchFamily="49" charset="-122"/>
            </a:endParaRPr>
          </a:p>
        </p:txBody>
      </p:sp>
      <p:sp>
        <p:nvSpPr>
          <p:cNvPr id="66567" name="文本框 66566"/>
          <p:cNvSpPr txBox="1"/>
          <p:nvPr/>
        </p:nvSpPr>
        <p:spPr>
          <a:xfrm>
            <a:off x="1676400" y="5334000"/>
            <a:ext cx="2787650"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FF3300"/>
                </a:solidFill>
                <a:latin typeface="楷体_GB2312" pitchFamily="49" charset="-122"/>
                <a:ea typeface="楷体_GB2312" pitchFamily="49" charset="-122"/>
              </a:rPr>
              <a:t>电脉冲信号频率为</a:t>
            </a:r>
            <a:r>
              <a:rPr lang="zh-CN" altLang="en-US" sz="2400">
                <a:latin typeface="楷体_GB2312" pitchFamily="49" charset="-122"/>
                <a:ea typeface="楷体_GB2312" pitchFamily="49" charset="-122"/>
              </a:rPr>
              <a:t> </a:t>
            </a:r>
            <a:endParaRPr lang="zh-CN" altLang="en-US" sz="2400">
              <a:latin typeface="楷体_GB2312" pitchFamily="49" charset="-122"/>
              <a:ea typeface="楷体_GB2312" pitchFamily="49" charset="-122"/>
            </a:endParaRPr>
          </a:p>
        </p:txBody>
      </p:sp>
      <p:graphicFrame>
        <p:nvGraphicFramePr>
          <p:cNvPr id="66568" name="对象 66567"/>
          <p:cNvGraphicFramePr>
            <a:graphicFrameLocks noChangeAspect="1"/>
          </p:cNvGraphicFramePr>
          <p:nvPr/>
        </p:nvGraphicFramePr>
        <p:xfrm>
          <a:off x="4800600" y="5257800"/>
          <a:ext cx="990600" cy="630238"/>
        </p:xfrm>
        <a:graphic>
          <a:graphicData uri="http://schemas.openxmlformats.org/presentationml/2006/ole">
            <mc:AlternateContent>
              <mc:Choice xmlns:v="urn:schemas-microsoft-com:vml" Requires="v">
                <p:oleObj spid="_x0000_s1041" r:id="rId2" imgW="622300" imgH="393700" progId="Equation.DSMT4">
                  <p:embed/>
                </p:oleObj>
              </mc:Choice>
              <mc:Fallback>
                <p:oleObj r:id="rId2" imgW="622300" imgH="393700" progId="Equation.DSMT4">
                  <p:embed/>
                  <p:pic>
                    <p:nvPicPr>
                      <p:cNvPr id="0" name="OLE substitute image"/>
                      <p:cNvPicPr/>
                      <p:nvPr/>
                    </p:nvPicPr>
                    <p:blipFill>
                      <a:blip r:embed="rId3"/>
                      <a:stretch>
                        <a:fillRect/>
                      </a:stretch>
                    </p:blipFill>
                    <p:spPr>
                      <a:xfrm>
                        <a:off x="4800600" y="5257800"/>
                        <a:ext cx="990600" cy="630238"/>
                      </a:xfrm>
                      <a:prstGeom prst="rect">
                        <a:avLst/>
                      </a:prstGeom>
                      <a:noFill/>
                      <a:ln w="38100">
                        <a:noFill/>
                        <a:miter/>
                      </a:ln>
                    </p:spPr>
                  </p:pic>
                </p:oleObj>
              </mc:Fallback>
            </mc:AlternateContent>
          </a:graphicData>
        </a:graphic>
      </p:graphicFrame>
      <p:graphicFrame>
        <p:nvGraphicFramePr>
          <p:cNvPr id="66571" name="内容占位符 66570"/>
          <p:cNvGraphicFramePr>
            <a:graphicFrameLocks noChangeAspect="1"/>
          </p:cNvGraphicFramePr>
          <p:nvPr>
            <p:ph idx="4294967295"/>
          </p:nvPr>
        </p:nvGraphicFramePr>
        <p:xfrm>
          <a:off x="1219200" y="1600200"/>
          <a:ext cx="5329238" cy="3249613"/>
        </p:xfrm>
        <a:graphic>
          <a:graphicData uri="http://schemas.openxmlformats.org/presentationml/2006/ole">
            <mc:AlternateContent>
              <mc:Choice xmlns:v="urn:schemas-microsoft-com:vml" Requires="v">
                <p:oleObj spid="_x0000_s1042" r:id="rId4" imgW="8953500" imgH="4562475" progId="AutoCAD.Drawing.17">
                  <p:embed/>
                </p:oleObj>
              </mc:Choice>
              <mc:Fallback>
                <p:oleObj r:id="rId4" imgW="8953500" imgH="4562475" progId="AutoCAD.Drawing.17">
                  <p:embed/>
                  <p:pic>
                    <p:nvPicPr>
                      <p:cNvPr id="0" name="OLE substitute image"/>
                      <p:cNvPicPr/>
                      <p:nvPr/>
                    </p:nvPicPr>
                    <p:blipFill>
                      <a:blip r:embed="rId5">
                        <a:lum/>
                      </a:blip>
                      <a:srcRect l="8873" t="45155" r="55247" b="11923"/>
                      <a:stretch>
                        <a:fillRect/>
                      </a:stretch>
                    </p:blipFill>
                    <p:spPr>
                      <a:xfrm>
                        <a:off x="1219200" y="1600200"/>
                        <a:ext cx="5329238" cy="3249613"/>
                      </a:xfrm>
                      <a:prstGeom prst="rect">
                        <a:avLst/>
                      </a:prstGeom>
                      <a:noFill/>
                      <a:ln w="38100">
                        <a:miter/>
                      </a:ln>
                    </p:spPr>
                  </p:pic>
                </p:oleObj>
              </mc:Fallback>
            </mc:AlternateContent>
          </a:graphicData>
        </a:graphic>
      </p:graphicFrame>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612" name="文本框 68611"/>
          <p:cNvSpPr txBox="1"/>
          <p:nvPr/>
        </p:nvSpPr>
        <p:spPr>
          <a:xfrm>
            <a:off x="609600" y="762000"/>
            <a:ext cx="3402013"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FF3300"/>
                </a:solidFill>
                <a:latin typeface="楷体_GB2312" pitchFamily="49" charset="-122"/>
                <a:ea typeface="楷体_GB2312" pitchFamily="49" charset="-122"/>
              </a:rPr>
              <a:t>（</a:t>
            </a:r>
            <a:r>
              <a:rPr lang="en-US" altLang="zh-CN" sz="2400" b="1">
                <a:solidFill>
                  <a:srgbClr val="FF3300"/>
                </a:solidFill>
                <a:latin typeface="楷体_GB2312" pitchFamily="49" charset="-122"/>
                <a:ea typeface="楷体_GB2312" pitchFamily="49" charset="-122"/>
              </a:rPr>
              <a:t>3</a:t>
            </a:r>
            <a:r>
              <a:rPr lang="zh-CN" altLang="en-US" sz="2400" b="1">
                <a:solidFill>
                  <a:srgbClr val="FF3300"/>
                </a:solidFill>
                <a:latin typeface="楷体_GB2312" pitchFamily="49" charset="-122"/>
                <a:ea typeface="楷体_GB2312" pitchFamily="49" charset="-122"/>
              </a:rPr>
              <a:t>）磁电式转速传感器</a:t>
            </a:r>
            <a:endParaRPr lang="zh-CN" altLang="en-US" sz="2400" b="1">
              <a:solidFill>
                <a:srgbClr val="FF3300"/>
              </a:solidFill>
              <a:latin typeface="楷体_GB2312" pitchFamily="49" charset="-122"/>
              <a:ea typeface="楷体_GB2312" pitchFamily="49" charset="-122"/>
            </a:endParaRPr>
          </a:p>
        </p:txBody>
      </p:sp>
      <p:sp>
        <p:nvSpPr>
          <p:cNvPr id="68613" name="文本框 68612"/>
          <p:cNvSpPr txBox="1"/>
          <p:nvPr/>
        </p:nvSpPr>
        <p:spPr>
          <a:xfrm>
            <a:off x="1527175" y="1274763"/>
            <a:ext cx="184150" cy="366712"/>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a:latin typeface="Garamond" panose="02020404030301010803" pitchFamily="18" charset="0"/>
              <a:ea typeface="宋体" panose="02010600030101010101" pitchFamily="2" charset="-122"/>
            </a:endParaRPr>
          </a:p>
        </p:txBody>
      </p:sp>
      <p:graphicFrame>
        <p:nvGraphicFramePr>
          <p:cNvPr id="68617" name="内容占位符 68616"/>
          <p:cNvGraphicFramePr>
            <a:graphicFrameLocks noChangeAspect="1"/>
          </p:cNvGraphicFramePr>
          <p:nvPr>
            <p:ph idx="4294967295"/>
          </p:nvPr>
        </p:nvGraphicFramePr>
        <p:xfrm>
          <a:off x="762000" y="1219200"/>
          <a:ext cx="7343775" cy="3502025"/>
        </p:xfrm>
        <a:graphic>
          <a:graphicData uri="http://schemas.openxmlformats.org/presentationml/2006/ole">
            <mc:AlternateContent>
              <mc:Choice xmlns:v="urn:schemas-microsoft-com:vml" Requires="v">
                <p:oleObj spid="_x0000_s1043" r:id="rId2" imgW="8953500" imgH="4562475" progId="AutoCAD.Drawing.17">
                  <p:embed/>
                </p:oleObj>
              </mc:Choice>
              <mc:Fallback>
                <p:oleObj r:id="rId2" imgW="8953500" imgH="4562475" progId="AutoCAD.Drawing.17">
                  <p:embed/>
                  <p:pic>
                    <p:nvPicPr>
                      <p:cNvPr id="0" name="OLE substitute image"/>
                      <p:cNvPicPr/>
                      <p:nvPr/>
                    </p:nvPicPr>
                    <p:blipFill>
                      <a:blip r:embed="rId3">
                        <a:lum/>
                      </a:blip>
                      <a:srcRect l="29880" t="26268" r="14120" b="17070"/>
                      <a:stretch>
                        <a:fillRect/>
                      </a:stretch>
                    </p:blipFill>
                    <p:spPr>
                      <a:xfrm>
                        <a:off x="762000" y="1219200"/>
                        <a:ext cx="7343775" cy="3502025"/>
                      </a:xfrm>
                      <a:prstGeom prst="rect">
                        <a:avLst/>
                      </a:prstGeom>
                      <a:noFill/>
                      <a:ln w="38100">
                        <a:miter/>
                      </a:ln>
                    </p:spPr>
                  </p:pic>
                </p:oleObj>
              </mc:Fallback>
            </mc:AlternateContent>
          </a:graphicData>
        </a:graphic>
      </p:graphicFrame>
      <p:sp>
        <p:nvSpPr>
          <p:cNvPr id="68619" name="文本框 68618"/>
          <p:cNvSpPr txBox="1"/>
          <p:nvPr/>
        </p:nvSpPr>
        <p:spPr>
          <a:xfrm>
            <a:off x="1828800" y="5181600"/>
            <a:ext cx="2635250"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FF3300"/>
                </a:solidFill>
                <a:latin typeface="Garamond" panose="02020404030301010803" pitchFamily="18" charset="0"/>
                <a:ea typeface="楷体_GB2312" pitchFamily="49" charset="-122"/>
              </a:rPr>
              <a:t>电脉冲信号频率为</a:t>
            </a:r>
            <a:endParaRPr lang="zh-CN" altLang="en-US" sz="2400" b="1">
              <a:solidFill>
                <a:srgbClr val="FF3300"/>
              </a:solidFill>
              <a:latin typeface="Garamond" panose="02020404030301010803" pitchFamily="18" charset="0"/>
              <a:ea typeface="楷体_GB2312" pitchFamily="49" charset="-122"/>
            </a:endParaRPr>
          </a:p>
        </p:txBody>
      </p:sp>
      <p:sp>
        <p:nvSpPr>
          <p:cNvPr id="68621" name="矩形 68620"/>
          <p:cNvSpPr/>
          <p:nvPr/>
        </p:nvSpPr>
        <p:spPr>
          <a:xfrm>
            <a:off x="0" y="3252788"/>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aphicFrame>
        <p:nvGraphicFramePr>
          <p:cNvPr id="68620" name="对象 68619"/>
          <p:cNvGraphicFramePr>
            <a:graphicFrameLocks noChangeAspect="1"/>
          </p:cNvGraphicFramePr>
          <p:nvPr/>
        </p:nvGraphicFramePr>
        <p:xfrm>
          <a:off x="4648200" y="5181600"/>
          <a:ext cx="1219200" cy="577850"/>
        </p:xfrm>
        <a:graphic>
          <a:graphicData uri="http://schemas.openxmlformats.org/presentationml/2006/ole">
            <mc:AlternateContent>
              <mc:Choice xmlns:v="urn:schemas-microsoft-com:vml" Requires="v">
                <p:oleObj spid="_x0000_s1044" r:id="rId4" imgW="622300" imgH="393700" progId="Equation.DSMT4">
                  <p:embed/>
                </p:oleObj>
              </mc:Choice>
              <mc:Fallback>
                <p:oleObj r:id="rId4" imgW="622300" imgH="393700" progId="Equation.DSMT4">
                  <p:embed/>
                  <p:pic>
                    <p:nvPicPr>
                      <p:cNvPr id="0" name="OLE substitute image"/>
                      <p:cNvPicPr/>
                      <p:nvPr/>
                    </p:nvPicPr>
                    <p:blipFill>
                      <a:blip r:embed="rId5"/>
                      <a:stretch>
                        <a:fillRect/>
                      </a:stretch>
                    </p:blipFill>
                    <p:spPr>
                      <a:xfrm>
                        <a:off x="4648200" y="5181600"/>
                        <a:ext cx="1219200" cy="577850"/>
                      </a:xfrm>
                      <a:prstGeom prst="rect">
                        <a:avLst/>
                      </a:prstGeom>
                      <a:noFill/>
                      <a:ln w="38100">
                        <a:noFill/>
                        <a:miter/>
                      </a:ln>
                    </p:spPr>
                  </p:pic>
                </p:oleObj>
              </mc:Fallback>
            </mc:AlternateContent>
          </a:graphicData>
        </a:graphic>
      </p:graphicFrame>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0660" name="文本框 70659"/>
          <p:cNvSpPr txBox="1"/>
          <p:nvPr/>
        </p:nvSpPr>
        <p:spPr>
          <a:xfrm>
            <a:off x="533400" y="762000"/>
            <a:ext cx="3579813" cy="519113"/>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800" b="1">
                <a:latin typeface="楷体_GB2312" pitchFamily="49" charset="-122"/>
                <a:ea typeface="楷体_GB2312" pitchFamily="49" charset="-122"/>
              </a:rPr>
              <a:t>2. </a:t>
            </a:r>
            <a:r>
              <a:rPr lang="zh-CN" altLang="en-US" sz="2800" b="1">
                <a:latin typeface="楷体_GB2312" pitchFamily="49" charset="-122"/>
                <a:ea typeface="楷体_GB2312" pitchFamily="49" charset="-122"/>
              </a:rPr>
              <a:t>感应线圈法测转速</a:t>
            </a:r>
            <a:endParaRPr lang="zh-CN" altLang="en-US" sz="2800" b="1">
              <a:latin typeface="楷体_GB2312" pitchFamily="49" charset="-122"/>
              <a:ea typeface="楷体_GB2312" pitchFamily="49" charset="-122"/>
            </a:endParaRPr>
          </a:p>
        </p:txBody>
      </p:sp>
      <p:graphicFrame>
        <p:nvGraphicFramePr>
          <p:cNvPr id="70661" name="内容占位符 70660"/>
          <p:cNvGraphicFramePr>
            <a:graphicFrameLocks noChangeAspect="1"/>
          </p:cNvGraphicFramePr>
          <p:nvPr>
            <p:ph idx="4294967295"/>
          </p:nvPr>
        </p:nvGraphicFramePr>
        <p:xfrm>
          <a:off x="1981200" y="1905000"/>
          <a:ext cx="4419600" cy="3167063"/>
        </p:xfrm>
        <a:graphic>
          <a:graphicData uri="http://schemas.openxmlformats.org/presentationml/2006/ole">
            <mc:AlternateContent>
              <mc:Choice xmlns:v="urn:schemas-microsoft-com:vml" Requires="v">
                <p:oleObj spid="_x0000_s1045" r:id="rId2" imgW="8763000" imgH="4295775" progId="AutoCAD.Drawing.17">
                  <p:embed/>
                </p:oleObj>
              </mc:Choice>
              <mc:Fallback>
                <p:oleObj r:id="rId2" imgW="8763000" imgH="4295775" progId="AutoCAD.Drawing.17">
                  <p:embed/>
                  <p:pic>
                    <p:nvPicPr>
                      <p:cNvPr id="0" name="OLE substitute image"/>
                      <p:cNvPicPr/>
                      <p:nvPr/>
                    </p:nvPicPr>
                    <p:blipFill>
                      <a:blip r:embed="rId3">
                        <a:lum/>
                      </a:blip>
                      <a:srcRect l="46130" t="25197" r="30980" b="16264"/>
                      <a:stretch>
                        <a:fillRect/>
                      </a:stretch>
                    </p:blipFill>
                    <p:spPr>
                      <a:xfrm>
                        <a:off x="1981200" y="1905000"/>
                        <a:ext cx="4419600" cy="3167063"/>
                      </a:xfrm>
                      <a:prstGeom prst="rect">
                        <a:avLst/>
                      </a:prstGeom>
                      <a:noFill/>
                      <a:ln w="38100">
                        <a:miter/>
                      </a:ln>
                    </p:spPr>
                  </p:pic>
                </p:oleObj>
              </mc:Fallback>
            </mc:AlternateContent>
          </a:graphicData>
        </a:graphic>
      </p:graphicFrame>
      <p:sp>
        <p:nvSpPr>
          <p:cNvPr id="70663" name="文本框 70662"/>
          <p:cNvSpPr txBox="1"/>
          <p:nvPr/>
        </p:nvSpPr>
        <p:spPr>
          <a:xfrm>
            <a:off x="2362200" y="5181600"/>
            <a:ext cx="3352800" cy="8858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30000"/>
              </a:lnSpc>
            </a:pPr>
            <a:r>
              <a:rPr lang="en-US" altLang="zh-CN" sz="2000" b="1">
                <a:latin typeface="楷体_GB2312" pitchFamily="49" charset="-122"/>
                <a:ea typeface="楷体_GB2312" pitchFamily="49" charset="-122"/>
              </a:rPr>
              <a:t>1-</a:t>
            </a:r>
            <a:r>
              <a:rPr lang="zh-CN" altLang="en-US" sz="2000" b="1">
                <a:latin typeface="楷体_GB2312" pitchFamily="49" charset="-122"/>
                <a:ea typeface="楷体_GB2312" pitchFamily="49" charset="-122"/>
              </a:rPr>
              <a:t>频率计</a:t>
            </a:r>
            <a:r>
              <a:rPr lang="en-US" altLang="zh-CN" sz="2000" b="1">
                <a:latin typeface="楷体_GB2312" pitchFamily="49" charset="-122"/>
                <a:ea typeface="楷体_GB2312" pitchFamily="49" charset="-122"/>
              </a:rPr>
              <a:t>;2-</a:t>
            </a:r>
            <a:r>
              <a:rPr lang="zh-CN" altLang="en-US" sz="2000" b="1">
                <a:latin typeface="楷体_GB2312" pitchFamily="49" charset="-122"/>
                <a:ea typeface="楷体_GB2312" pitchFamily="49" charset="-122"/>
              </a:rPr>
              <a:t>磁电式检流器</a:t>
            </a:r>
            <a:r>
              <a:rPr lang="en-US" altLang="zh-CN" sz="2000" b="1">
                <a:latin typeface="楷体_GB2312" pitchFamily="49" charset="-122"/>
                <a:ea typeface="楷体_GB2312" pitchFamily="49" charset="-122"/>
              </a:rPr>
              <a:t>;</a:t>
            </a:r>
            <a:endParaRPr lang="en-US" altLang="zh-CN" sz="2000" b="1">
              <a:latin typeface="楷体_GB2312" pitchFamily="49" charset="-122"/>
              <a:ea typeface="楷体_GB2312" pitchFamily="49" charset="-122"/>
            </a:endParaRPr>
          </a:p>
          <a:p>
            <a:pPr>
              <a:lnSpc>
                <a:spcPct val="130000"/>
              </a:lnSpc>
            </a:pPr>
            <a:r>
              <a:rPr lang="en-US" altLang="zh-CN" sz="2000" b="1">
                <a:latin typeface="楷体_GB2312" pitchFamily="49" charset="-122"/>
                <a:ea typeface="楷体_GB2312" pitchFamily="49" charset="-122"/>
              </a:rPr>
              <a:t>3-</a:t>
            </a:r>
            <a:r>
              <a:rPr lang="zh-CN" altLang="en-US" sz="2000" b="1">
                <a:latin typeface="楷体_GB2312" pitchFamily="49" charset="-122"/>
                <a:ea typeface="楷体_GB2312" pitchFamily="49" charset="-122"/>
              </a:rPr>
              <a:t>感应线圈</a:t>
            </a:r>
            <a:r>
              <a:rPr lang="en-US" altLang="zh-CN" sz="2000" b="1">
                <a:latin typeface="楷体_GB2312" pitchFamily="49" charset="-122"/>
                <a:ea typeface="楷体_GB2312" pitchFamily="49" charset="-122"/>
              </a:rPr>
              <a:t>;4-</a:t>
            </a:r>
            <a:r>
              <a:rPr lang="zh-CN" altLang="en-US" sz="2000" b="1">
                <a:latin typeface="楷体_GB2312" pitchFamily="49" charset="-122"/>
                <a:ea typeface="楷体_GB2312" pitchFamily="49" charset="-122"/>
              </a:rPr>
              <a:t>潜水电机</a:t>
            </a:r>
            <a:endParaRPr lang="zh-CN" altLang="en-US" sz="2000" b="1">
              <a:latin typeface="楷体_GB2312" pitchFamily="49" charset="-122"/>
              <a:ea typeface="楷体_GB2312" pitchFamily="49"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708" name="文本框 72707"/>
          <p:cNvSpPr txBox="1"/>
          <p:nvPr/>
        </p:nvSpPr>
        <p:spPr>
          <a:xfrm>
            <a:off x="762000" y="838200"/>
            <a:ext cx="7848600" cy="12001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30000"/>
              </a:lnSpc>
            </a:pPr>
            <a:r>
              <a:rPr lang="en-US" altLang="zh-CN" sz="3200">
                <a:latin typeface="Garamond" panose="02020404030301010803" pitchFamily="18" charset="0"/>
                <a:ea typeface="黑体" panose="02010609060101010101" pitchFamily="2" charset="-122"/>
              </a:rPr>
              <a:t>     </a:t>
            </a:r>
            <a:r>
              <a:rPr lang="zh-CN" altLang="en-US" sz="2400" b="1">
                <a:latin typeface="楷体_GB2312" pitchFamily="49" charset="-122"/>
                <a:ea typeface="楷体_GB2312" pitchFamily="49" charset="-122"/>
              </a:rPr>
              <a:t>用秒表测出一分钟内指针全摆动（左右各摆动一次）的次数</a:t>
            </a:r>
            <a:r>
              <a:rPr lang="en-US" altLang="zh-CN" sz="2400" b="1">
                <a:latin typeface="楷体_GB2312" pitchFamily="49" charset="-122"/>
                <a:ea typeface="楷体_GB2312" pitchFamily="49" charset="-122"/>
              </a:rPr>
              <a:t>N</a:t>
            </a:r>
            <a:r>
              <a:rPr lang="zh-CN" altLang="en-US" sz="2400" b="1">
                <a:latin typeface="楷体_GB2312" pitchFamily="49" charset="-122"/>
                <a:ea typeface="楷体_GB2312" pitchFamily="49" charset="-122"/>
              </a:rPr>
              <a:t>。如电动机的磁极对数为</a:t>
            </a:r>
            <a:r>
              <a:rPr lang="en-US" altLang="zh-CN" sz="2400" b="1">
                <a:latin typeface="楷体_GB2312" pitchFamily="49" charset="-122"/>
                <a:ea typeface="楷体_GB2312" pitchFamily="49" charset="-122"/>
              </a:rPr>
              <a:t>p</a:t>
            </a:r>
            <a:r>
              <a:rPr lang="zh-CN" altLang="en-US" sz="2400" b="1">
                <a:latin typeface="楷体_GB2312" pitchFamily="49" charset="-122"/>
                <a:ea typeface="楷体_GB2312" pitchFamily="49" charset="-122"/>
              </a:rPr>
              <a:t>，则电机的转差</a:t>
            </a:r>
            <a:r>
              <a:rPr lang="el-GR" altLang="zh-CN" sz="2400" b="1">
                <a:latin typeface="楷体_GB2312" pitchFamily="49" charset="-122"/>
                <a:ea typeface="楷体_GB2312" pitchFamily="49" charset="-122"/>
              </a:rPr>
              <a:t>Δ</a:t>
            </a:r>
            <a:r>
              <a:rPr lang="en-US" altLang="zh-CN" sz="2400" b="1">
                <a:latin typeface="楷体_GB2312" pitchFamily="49" charset="-122"/>
                <a:ea typeface="楷体_GB2312" pitchFamily="49" charset="-122"/>
              </a:rPr>
              <a:t>n</a:t>
            </a:r>
            <a:r>
              <a:rPr lang="zh-CN" altLang="en-US" sz="2400" b="1">
                <a:latin typeface="楷体_GB2312" pitchFamily="49" charset="-122"/>
                <a:ea typeface="楷体_GB2312" pitchFamily="49" charset="-122"/>
              </a:rPr>
              <a:t>为</a:t>
            </a:r>
            <a:endParaRPr lang="zh-CN" altLang="en-US" sz="2400" b="1">
              <a:latin typeface="楷体_GB2312" pitchFamily="49" charset="-122"/>
              <a:ea typeface="楷体_GB2312" pitchFamily="49" charset="-122"/>
            </a:endParaRPr>
          </a:p>
        </p:txBody>
      </p:sp>
      <p:sp>
        <p:nvSpPr>
          <p:cNvPr id="72710" name="矩形 72709"/>
          <p:cNvSpPr/>
          <p:nvPr/>
        </p:nvSpPr>
        <p:spPr>
          <a:xfrm>
            <a:off x="0" y="3219450"/>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aphicFrame>
        <p:nvGraphicFramePr>
          <p:cNvPr id="72709" name="对象 72708"/>
          <p:cNvGraphicFramePr>
            <a:graphicFrameLocks noChangeAspect="1"/>
          </p:cNvGraphicFramePr>
          <p:nvPr/>
        </p:nvGraphicFramePr>
        <p:xfrm>
          <a:off x="3352800" y="2133600"/>
          <a:ext cx="914400" cy="731838"/>
        </p:xfrm>
        <a:graphic>
          <a:graphicData uri="http://schemas.openxmlformats.org/presentationml/2006/ole">
            <mc:AlternateContent>
              <mc:Choice xmlns:v="urn:schemas-microsoft-com:vml" Requires="v">
                <p:oleObj spid="_x0000_s1046" r:id="rId2" imgW="520700" imgH="419100" progId="Equation.DSMT4">
                  <p:embed/>
                </p:oleObj>
              </mc:Choice>
              <mc:Fallback>
                <p:oleObj r:id="rId2" imgW="520700" imgH="419100" progId="Equation.DSMT4">
                  <p:embed/>
                  <p:pic>
                    <p:nvPicPr>
                      <p:cNvPr id="0" name="OLE substitute image"/>
                      <p:cNvPicPr/>
                      <p:nvPr/>
                    </p:nvPicPr>
                    <p:blipFill>
                      <a:blip r:embed="rId3"/>
                      <a:stretch>
                        <a:fillRect/>
                      </a:stretch>
                    </p:blipFill>
                    <p:spPr>
                      <a:xfrm>
                        <a:off x="3352800" y="2133600"/>
                        <a:ext cx="914400" cy="731838"/>
                      </a:xfrm>
                      <a:prstGeom prst="rect">
                        <a:avLst/>
                      </a:prstGeom>
                      <a:noFill/>
                      <a:ln w="38100">
                        <a:noFill/>
                        <a:miter/>
                      </a:ln>
                    </p:spPr>
                  </p:pic>
                </p:oleObj>
              </mc:Fallback>
            </mc:AlternateContent>
          </a:graphicData>
        </a:graphic>
      </p:graphicFrame>
      <p:sp>
        <p:nvSpPr>
          <p:cNvPr id="72711" name="文本框 72710"/>
          <p:cNvSpPr txBox="1"/>
          <p:nvPr/>
        </p:nvSpPr>
        <p:spPr>
          <a:xfrm>
            <a:off x="914400" y="3200400"/>
            <a:ext cx="3095625"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latin typeface="楷体_GB2312" pitchFamily="49" charset="-122"/>
                <a:ea typeface="楷体_GB2312" pitchFamily="49" charset="-122"/>
              </a:rPr>
              <a:t>电动机的实际转速</a:t>
            </a:r>
            <a:r>
              <a:rPr lang="en-US" altLang="zh-CN" sz="2400" b="1">
                <a:latin typeface="楷体_GB2312" pitchFamily="49" charset="-122"/>
                <a:ea typeface="楷体_GB2312" pitchFamily="49" charset="-122"/>
              </a:rPr>
              <a:t>n</a:t>
            </a:r>
            <a:r>
              <a:rPr lang="zh-CN" altLang="en-US" sz="2400" b="1">
                <a:latin typeface="楷体_GB2312" pitchFamily="49" charset="-122"/>
                <a:ea typeface="楷体_GB2312" pitchFamily="49" charset="-122"/>
              </a:rPr>
              <a:t>为</a:t>
            </a:r>
            <a:endParaRPr lang="zh-CN" altLang="en-US" sz="2400" b="1">
              <a:latin typeface="楷体_GB2312" pitchFamily="49" charset="-122"/>
              <a:ea typeface="楷体_GB2312" pitchFamily="49" charset="-122"/>
            </a:endParaRPr>
          </a:p>
        </p:txBody>
      </p:sp>
      <p:sp>
        <p:nvSpPr>
          <p:cNvPr id="72713" name="矩形 72712"/>
          <p:cNvSpPr/>
          <p:nvPr/>
        </p:nvSpPr>
        <p:spPr>
          <a:xfrm>
            <a:off x="0" y="3314700"/>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aphicFrame>
        <p:nvGraphicFramePr>
          <p:cNvPr id="72712" name="对象 72711"/>
          <p:cNvGraphicFramePr>
            <a:graphicFrameLocks noChangeAspect="1"/>
          </p:cNvGraphicFramePr>
          <p:nvPr/>
        </p:nvGraphicFramePr>
        <p:xfrm>
          <a:off x="4343400" y="3276600"/>
          <a:ext cx="1524000" cy="461963"/>
        </p:xfrm>
        <a:graphic>
          <a:graphicData uri="http://schemas.openxmlformats.org/presentationml/2006/ole">
            <mc:AlternateContent>
              <mc:Choice xmlns:v="urn:schemas-microsoft-com:vml" Requires="v">
                <p:oleObj spid="_x0000_s1047" r:id="rId4" imgW="749300" imgH="228600" progId="Equation.DSMT4">
                  <p:embed/>
                </p:oleObj>
              </mc:Choice>
              <mc:Fallback>
                <p:oleObj r:id="rId4" imgW="749300" imgH="228600" progId="Equation.DSMT4">
                  <p:embed/>
                  <p:pic>
                    <p:nvPicPr>
                      <p:cNvPr id="0" name="OLE substitute image"/>
                      <p:cNvPicPr/>
                      <p:nvPr/>
                    </p:nvPicPr>
                    <p:blipFill>
                      <a:blip r:embed="rId5"/>
                      <a:stretch>
                        <a:fillRect/>
                      </a:stretch>
                    </p:blipFill>
                    <p:spPr>
                      <a:xfrm>
                        <a:off x="4343400" y="3276600"/>
                        <a:ext cx="1524000" cy="461963"/>
                      </a:xfrm>
                      <a:prstGeom prst="rect">
                        <a:avLst/>
                      </a:prstGeom>
                      <a:noFill/>
                      <a:ln w="38100">
                        <a:noFill/>
                        <a:miter/>
                      </a:ln>
                    </p:spPr>
                  </p:pic>
                </p:oleObj>
              </mc:Fallback>
            </mc:AlternateContent>
          </a:graphicData>
        </a:graphic>
      </p:graphicFrame>
      <p:sp>
        <p:nvSpPr>
          <p:cNvPr id="72714" name="文本框 72713"/>
          <p:cNvSpPr txBox="1"/>
          <p:nvPr/>
        </p:nvSpPr>
        <p:spPr>
          <a:xfrm>
            <a:off x="381000" y="4038600"/>
            <a:ext cx="8382000" cy="12001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30000"/>
              </a:lnSpc>
            </a:pPr>
            <a:r>
              <a:rPr lang="en-US" altLang="zh-CN" sz="3200">
                <a:latin typeface="Garamond" panose="02020404030301010803" pitchFamily="18" charset="0"/>
                <a:ea typeface="黑体" panose="02010609060101010101" pitchFamily="2" charset="-122"/>
              </a:rPr>
              <a:t>       </a:t>
            </a:r>
            <a:r>
              <a:rPr lang="zh-CN" altLang="en-US" sz="2400" b="1">
                <a:latin typeface="楷体_GB2312" pitchFamily="49" charset="-122"/>
                <a:ea typeface="楷体_GB2312" pitchFamily="49" charset="-122"/>
              </a:rPr>
              <a:t>式中，</a:t>
            </a:r>
            <a:r>
              <a:rPr lang="en-US" altLang="zh-CN" sz="2400" b="1">
                <a:latin typeface="楷体_GB2312" pitchFamily="49" charset="-122"/>
                <a:ea typeface="楷体_GB2312" pitchFamily="49" charset="-122"/>
              </a:rPr>
              <a:t>n</a:t>
            </a:r>
            <a:r>
              <a:rPr lang="en-US" altLang="zh-CN" sz="2400" b="1" baseline="-25000">
                <a:latin typeface="楷体_GB2312" pitchFamily="49" charset="-122"/>
                <a:ea typeface="楷体_GB2312" pitchFamily="49" charset="-122"/>
              </a:rPr>
              <a:t>0</a:t>
            </a:r>
            <a:r>
              <a:rPr lang="zh-CN" altLang="en-US" sz="2400" b="1">
                <a:latin typeface="楷体_GB2312" pitchFamily="49" charset="-122"/>
                <a:ea typeface="楷体_GB2312" pitchFamily="49" charset="-122"/>
              </a:rPr>
              <a:t>为电动机的同步转速，与电网频率</a:t>
            </a:r>
            <a:r>
              <a:rPr lang="en-US" altLang="zh-CN" sz="2400" b="1">
                <a:latin typeface="楷体_GB2312" pitchFamily="49" charset="-122"/>
                <a:ea typeface="楷体_GB2312" pitchFamily="49" charset="-122"/>
              </a:rPr>
              <a:t>f</a:t>
            </a:r>
            <a:r>
              <a:rPr lang="en-US" altLang="zh-CN" sz="2400" b="1" baseline="-25000">
                <a:latin typeface="楷体_GB2312" pitchFamily="49" charset="-122"/>
                <a:ea typeface="楷体_GB2312" pitchFamily="49" charset="-122"/>
              </a:rPr>
              <a:t>1</a:t>
            </a:r>
            <a:r>
              <a:rPr lang="zh-CN" altLang="en-US" sz="2400" b="1">
                <a:latin typeface="楷体_GB2312" pitchFamily="49" charset="-122"/>
                <a:ea typeface="楷体_GB2312" pitchFamily="49" charset="-122"/>
              </a:rPr>
              <a:t>和电动机的磁极对数</a:t>
            </a:r>
            <a:r>
              <a:rPr lang="en-US" altLang="zh-CN" sz="2400" b="1">
                <a:latin typeface="楷体_GB2312" pitchFamily="49" charset="-122"/>
                <a:ea typeface="楷体_GB2312" pitchFamily="49" charset="-122"/>
              </a:rPr>
              <a:t>p</a:t>
            </a:r>
            <a:r>
              <a:rPr lang="zh-CN" altLang="en-US" sz="2400" b="1">
                <a:latin typeface="楷体_GB2312" pitchFamily="49" charset="-122"/>
                <a:ea typeface="楷体_GB2312" pitchFamily="49" charset="-122"/>
              </a:rPr>
              <a:t>有关，即         ，电网频率</a:t>
            </a:r>
            <a:r>
              <a:rPr lang="en-US" altLang="zh-CN" sz="2400" b="1">
                <a:latin typeface="楷体_GB2312" pitchFamily="49" charset="-122"/>
                <a:ea typeface="楷体_GB2312" pitchFamily="49" charset="-122"/>
              </a:rPr>
              <a:t>f</a:t>
            </a:r>
            <a:r>
              <a:rPr lang="en-US" altLang="zh-CN" sz="2400" b="1" baseline="-25000">
                <a:latin typeface="楷体_GB2312" pitchFamily="49" charset="-122"/>
                <a:ea typeface="楷体_GB2312" pitchFamily="49" charset="-122"/>
              </a:rPr>
              <a:t>1</a:t>
            </a:r>
            <a:r>
              <a:rPr lang="zh-CN" altLang="en-US" sz="2400" b="1">
                <a:latin typeface="楷体_GB2312" pitchFamily="49" charset="-122"/>
                <a:ea typeface="楷体_GB2312" pitchFamily="49" charset="-122"/>
              </a:rPr>
              <a:t>由频率计测出</a:t>
            </a:r>
            <a:r>
              <a:rPr lang="zh-CN" altLang="en-US" sz="2400">
                <a:latin typeface="楷体_GB2312" pitchFamily="49" charset="-122"/>
                <a:ea typeface="楷体_GB2312" pitchFamily="49" charset="-122"/>
              </a:rPr>
              <a:t>。</a:t>
            </a:r>
            <a:endParaRPr lang="zh-CN" altLang="en-US" sz="2400">
              <a:latin typeface="楷体_GB2312" pitchFamily="49" charset="-122"/>
              <a:ea typeface="楷体_GB2312" pitchFamily="49" charset="-122"/>
            </a:endParaRPr>
          </a:p>
        </p:txBody>
      </p:sp>
      <p:sp>
        <p:nvSpPr>
          <p:cNvPr id="72716" name="矩形 72715"/>
          <p:cNvSpPr/>
          <p:nvPr/>
        </p:nvSpPr>
        <p:spPr>
          <a:xfrm>
            <a:off x="0" y="3219450"/>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aphicFrame>
        <p:nvGraphicFramePr>
          <p:cNvPr id="72715" name="对象 72714"/>
          <p:cNvGraphicFramePr>
            <a:graphicFrameLocks noChangeAspect="1"/>
          </p:cNvGraphicFramePr>
          <p:nvPr/>
        </p:nvGraphicFramePr>
        <p:xfrm>
          <a:off x="3657600" y="4724400"/>
          <a:ext cx="914400" cy="600075"/>
        </p:xfrm>
        <a:graphic>
          <a:graphicData uri="http://schemas.openxmlformats.org/presentationml/2006/ole">
            <mc:AlternateContent>
              <mc:Choice xmlns:v="urn:schemas-microsoft-com:vml" Requires="v">
                <p:oleObj spid="_x0000_s1048" r:id="rId6" imgW="635000" imgH="419100" progId="Equation.DSMT4">
                  <p:embed/>
                </p:oleObj>
              </mc:Choice>
              <mc:Fallback>
                <p:oleObj r:id="rId6" imgW="635000" imgH="419100" progId="Equation.DSMT4">
                  <p:embed/>
                  <p:pic>
                    <p:nvPicPr>
                      <p:cNvPr id="0" name="OLE substitute image"/>
                      <p:cNvPicPr/>
                      <p:nvPr/>
                    </p:nvPicPr>
                    <p:blipFill>
                      <a:blip r:embed="rId7"/>
                      <a:stretch>
                        <a:fillRect/>
                      </a:stretch>
                    </p:blipFill>
                    <p:spPr>
                      <a:xfrm>
                        <a:off x="3657600" y="4724400"/>
                        <a:ext cx="914400" cy="600075"/>
                      </a:xfrm>
                      <a:prstGeom prst="rect">
                        <a:avLst/>
                      </a:prstGeom>
                      <a:noFill/>
                      <a:ln w="38100">
                        <a:noFill/>
                        <a:miter/>
                      </a:ln>
                    </p:spPr>
                  </p:pic>
                </p:oleObj>
              </mc:Fallback>
            </mc:AlternateContent>
          </a:graphicData>
        </a:graphic>
      </p:graphicFrame>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3732" name="文本框 73731"/>
          <p:cNvSpPr txBox="1"/>
          <p:nvPr/>
        </p:nvSpPr>
        <p:spPr>
          <a:xfrm>
            <a:off x="2819400" y="381000"/>
            <a:ext cx="3043238" cy="57943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3200" b="1">
                <a:latin typeface="楷体_GB2312" pitchFamily="49" charset="-122"/>
                <a:ea typeface="楷体_GB2312" pitchFamily="49" charset="-122"/>
              </a:rPr>
              <a:t>4.2 </a:t>
            </a:r>
            <a:r>
              <a:rPr lang="zh-CN" altLang="en-US" sz="3200" b="1">
                <a:latin typeface="楷体_GB2312" pitchFamily="49" charset="-122"/>
                <a:ea typeface="楷体_GB2312" pitchFamily="49" charset="-122"/>
              </a:rPr>
              <a:t>功率的测量</a:t>
            </a:r>
            <a:endParaRPr lang="zh-CN" altLang="en-US" sz="3200" b="1">
              <a:latin typeface="楷体_GB2312" pitchFamily="49" charset="-122"/>
              <a:ea typeface="楷体_GB2312" pitchFamily="49" charset="-122"/>
            </a:endParaRPr>
          </a:p>
        </p:txBody>
      </p:sp>
      <p:sp>
        <p:nvSpPr>
          <p:cNvPr id="73733" name="文本框 73732"/>
          <p:cNvSpPr txBox="1"/>
          <p:nvPr/>
        </p:nvSpPr>
        <p:spPr>
          <a:xfrm>
            <a:off x="0" y="914400"/>
            <a:ext cx="9144000" cy="13589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30000"/>
              </a:lnSpc>
            </a:pPr>
            <a:r>
              <a:rPr lang="en-US" altLang="zh-CN" sz="3200">
                <a:latin typeface="黑体" panose="02010609060101010101" pitchFamily="2" charset="-122"/>
                <a:ea typeface="黑体" panose="02010609060101010101" pitchFamily="2" charset="-122"/>
              </a:rPr>
              <a:t>   </a:t>
            </a:r>
            <a:r>
              <a:rPr lang="zh-CN" altLang="en-US" sz="2400" b="1">
                <a:solidFill>
                  <a:srgbClr val="FF3300"/>
                </a:solidFill>
                <a:latin typeface="楷体_GB2312" pitchFamily="49" charset="-122"/>
                <a:ea typeface="楷体_GB2312" pitchFamily="49" charset="-122"/>
              </a:rPr>
              <a:t>水轮机</a:t>
            </a:r>
            <a:r>
              <a:rPr lang="zh-CN" altLang="en-US" sz="2400" b="1">
                <a:latin typeface="楷体_GB2312" pitchFamily="49" charset="-122"/>
                <a:ea typeface="楷体_GB2312" pitchFamily="49" charset="-122"/>
              </a:rPr>
              <a:t>需要测量</a:t>
            </a:r>
            <a:r>
              <a:rPr lang="zh-CN" altLang="en-US" sz="2400" b="1">
                <a:solidFill>
                  <a:srgbClr val="FF3300"/>
                </a:solidFill>
                <a:latin typeface="楷体_GB2312" pitchFamily="49" charset="-122"/>
                <a:ea typeface="楷体_GB2312" pitchFamily="49" charset="-122"/>
              </a:rPr>
              <a:t>输出功率</a:t>
            </a:r>
            <a:r>
              <a:rPr lang="zh-CN" altLang="en-US" sz="2400" b="1">
                <a:latin typeface="楷体_GB2312" pitchFamily="49" charset="-122"/>
                <a:ea typeface="楷体_GB2312" pitchFamily="49" charset="-122"/>
              </a:rPr>
              <a:t>，</a:t>
            </a:r>
            <a:r>
              <a:rPr lang="zh-CN" altLang="en-US" sz="2400" b="1">
                <a:solidFill>
                  <a:srgbClr val="FF3300"/>
                </a:solidFill>
                <a:latin typeface="楷体_GB2312" pitchFamily="49" charset="-122"/>
                <a:ea typeface="楷体_GB2312" pitchFamily="49" charset="-122"/>
              </a:rPr>
              <a:t>水泵</a:t>
            </a:r>
            <a:r>
              <a:rPr lang="zh-CN" altLang="en-US" sz="2400" b="1">
                <a:latin typeface="楷体_GB2312" pitchFamily="49" charset="-122"/>
                <a:ea typeface="楷体_GB2312" pitchFamily="49" charset="-122"/>
              </a:rPr>
              <a:t>需要测量</a:t>
            </a:r>
            <a:r>
              <a:rPr lang="zh-CN" altLang="en-US" sz="2400" b="1">
                <a:solidFill>
                  <a:srgbClr val="FF3300"/>
                </a:solidFill>
                <a:latin typeface="楷体_GB2312" pitchFamily="49" charset="-122"/>
                <a:ea typeface="楷体_GB2312" pitchFamily="49" charset="-122"/>
              </a:rPr>
              <a:t>驱动功率</a:t>
            </a:r>
            <a:r>
              <a:rPr lang="zh-CN" altLang="en-US" sz="2400" b="1">
                <a:latin typeface="楷体_GB2312" pitchFamily="49" charset="-122"/>
                <a:ea typeface="楷体_GB2312" pitchFamily="49" charset="-122"/>
              </a:rPr>
              <a:t>。</a:t>
            </a:r>
            <a:endParaRPr lang="zh-CN" altLang="en-US" sz="2400" b="1">
              <a:latin typeface="楷体_GB2312" pitchFamily="49" charset="-122"/>
              <a:ea typeface="楷体_GB2312" pitchFamily="49" charset="-122"/>
            </a:endParaRPr>
          </a:p>
          <a:p>
            <a:pPr>
              <a:lnSpc>
                <a:spcPct val="130000"/>
              </a:lnSpc>
            </a:pPr>
            <a:r>
              <a:rPr lang="zh-CN" altLang="en-US" sz="2400" b="1">
                <a:latin typeface="楷体_GB2312" pitchFamily="49" charset="-122"/>
                <a:ea typeface="楷体_GB2312" pitchFamily="49" charset="-122"/>
              </a:rPr>
              <a:t>    测功率常用扭矩法或者电测法。</a:t>
            </a:r>
            <a:r>
              <a:rPr lang="zh-CN" altLang="en-US" sz="3200">
                <a:latin typeface="黑体" panose="02010609060101010101" pitchFamily="2" charset="-122"/>
                <a:ea typeface="黑体" panose="02010609060101010101" pitchFamily="2" charset="-122"/>
              </a:rPr>
              <a:t> </a:t>
            </a:r>
            <a:endParaRPr lang="zh-CN" altLang="en-US" sz="3200">
              <a:latin typeface="黑体" panose="02010609060101010101" pitchFamily="2" charset="-122"/>
              <a:ea typeface="黑体" panose="02010609060101010101" pitchFamily="2" charset="-122"/>
            </a:endParaRPr>
          </a:p>
        </p:txBody>
      </p:sp>
      <p:sp>
        <p:nvSpPr>
          <p:cNvPr id="73734" name="文本框 73733"/>
          <p:cNvSpPr txBox="1"/>
          <p:nvPr/>
        </p:nvSpPr>
        <p:spPr>
          <a:xfrm>
            <a:off x="533400" y="2362200"/>
            <a:ext cx="2686050" cy="519113"/>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800" b="1">
                <a:solidFill>
                  <a:srgbClr val="FF3300"/>
                </a:solidFill>
                <a:latin typeface="楷体_GB2312" pitchFamily="49" charset="-122"/>
                <a:ea typeface="楷体_GB2312" pitchFamily="49" charset="-122"/>
              </a:rPr>
              <a:t>1.</a:t>
            </a:r>
            <a:r>
              <a:rPr lang="zh-CN" altLang="en-US" sz="2800" b="1">
                <a:solidFill>
                  <a:srgbClr val="FF3300"/>
                </a:solidFill>
                <a:latin typeface="楷体_GB2312" pitchFamily="49" charset="-122"/>
                <a:ea typeface="楷体_GB2312" pitchFamily="49" charset="-122"/>
              </a:rPr>
              <a:t>扭矩法测功率</a:t>
            </a:r>
            <a:endParaRPr lang="zh-CN" altLang="en-US" sz="2800" b="1">
              <a:solidFill>
                <a:srgbClr val="FF3300"/>
              </a:solidFill>
              <a:latin typeface="楷体_GB2312" pitchFamily="49" charset="-122"/>
              <a:ea typeface="楷体_GB2312" pitchFamily="49" charset="-122"/>
            </a:endParaRPr>
          </a:p>
        </p:txBody>
      </p:sp>
      <p:sp>
        <p:nvSpPr>
          <p:cNvPr id="73735" name="文本框 73734"/>
          <p:cNvSpPr txBox="1"/>
          <p:nvPr/>
        </p:nvSpPr>
        <p:spPr>
          <a:xfrm>
            <a:off x="762000" y="3048000"/>
            <a:ext cx="4627563"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latin typeface="楷体_GB2312" pitchFamily="49" charset="-122"/>
                <a:ea typeface="楷体_GB2312" pitchFamily="49" charset="-122"/>
              </a:rPr>
              <a:t>由理论力学知，功率</a:t>
            </a:r>
            <a:r>
              <a:rPr lang="en-US" altLang="zh-CN" sz="2400" b="1">
                <a:latin typeface="楷体_GB2312" pitchFamily="49" charset="-122"/>
                <a:ea typeface="楷体_GB2312" pitchFamily="49" charset="-122"/>
              </a:rPr>
              <a:t>P</a:t>
            </a:r>
            <a:r>
              <a:rPr lang="zh-CN" altLang="en-US" sz="2400" b="1">
                <a:latin typeface="楷体_GB2312" pitchFamily="49" charset="-122"/>
                <a:ea typeface="楷体_GB2312" pitchFamily="49" charset="-122"/>
              </a:rPr>
              <a:t>的表达式为</a:t>
            </a:r>
            <a:endParaRPr lang="zh-CN" altLang="en-US" sz="2400" b="1">
              <a:latin typeface="楷体_GB2312" pitchFamily="49" charset="-122"/>
              <a:ea typeface="楷体_GB2312" pitchFamily="49" charset="-122"/>
            </a:endParaRPr>
          </a:p>
        </p:txBody>
      </p:sp>
      <p:sp>
        <p:nvSpPr>
          <p:cNvPr id="73737" name="矩形 73736"/>
          <p:cNvSpPr/>
          <p:nvPr/>
        </p:nvSpPr>
        <p:spPr>
          <a:xfrm>
            <a:off x="0" y="3233738"/>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aphicFrame>
        <p:nvGraphicFramePr>
          <p:cNvPr id="73736" name="对象 73735"/>
          <p:cNvGraphicFramePr>
            <a:graphicFrameLocks noChangeAspect="1"/>
          </p:cNvGraphicFramePr>
          <p:nvPr/>
        </p:nvGraphicFramePr>
        <p:xfrm>
          <a:off x="5562600" y="2971800"/>
          <a:ext cx="1066800" cy="673100"/>
        </p:xfrm>
        <a:graphic>
          <a:graphicData uri="http://schemas.openxmlformats.org/presentationml/2006/ole">
            <mc:AlternateContent>
              <mc:Choice xmlns:v="urn:schemas-microsoft-com:vml" Requires="v">
                <p:oleObj spid="_x0000_s1049" r:id="rId2" imgW="622300" imgH="393700" progId="Equation.DSMT4">
                  <p:embed/>
                </p:oleObj>
              </mc:Choice>
              <mc:Fallback>
                <p:oleObj r:id="rId2" imgW="622300" imgH="393700" progId="Equation.DSMT4">
                  <p:embed/>
                  <p:pic>
                    <p:nvPicPr>
                      <p:cNvPr id="0" name="OLE substitute image"/>
                      <p:cNvPicPr/>
                      <p:nvPr/>
                    </p:nvPicPr>
                    <p:blipFill>
                      <a:blip r:embed="rId3"/>
                      <a:stretch>
                        <a:fillRect/>
                      </a:stretch>
                    </p:blipFill>
                    <p:spPr>
                      <a:xfrm>
                        <a:off x="5562600" y="2971800"/>
                        <a:ext cx="1066800" cy="673100"/>
                      </a:xfrm>
                      <a:prstGeom prst="rect">
                        <a:avLst/>
                      </a:prstGeom>
                      <a:noFill/>
                      <a:ln w="38100">
                        <a:noFill/>
                        <a:miter/>
                      </a:ln>
                    </p:spPr>
                  </p:pic>
                </p:oleObj>
              </mc:Fallback>
            </mc:AlternateContent>
          </a:graphicData>
        </a:graphic>
      </p:graphicFrame>
      <p:sp>
        <p:nvSpPr>
          <p:cNvPr id="73738" name="文本框 73737"/>
          <p:cNvSpPr txBox="1"/>
          <p:nvPr/>
        </p:nvSpPr>
        <p:spPr>
          <a:xfrm>
            <a:off x="685800" y="3962400"/>
            <a:ext cx="7391400" cy="4572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latin typeface="楷体_GB2312" pitchFamily="49" charset="-122"/>
                <a:ea typeface="楷体_GB2312" pitchFamily="49" charset="-122"/>
              </a:rPr>
              <a:t>式中，</a:t>
            </a:r>
            <a:r>
              <a:rPr lang="en-US" altLang="zh-CN" sz="2400" b="1">
                <a:latin typeface="楷体_GB2312" pitchFamily="49" charset="-122"/>
                <a:ea typeface="楷体_GB2312" pitchFamily="49" charset="-122"/>
              </a:rPr>
              <a:t>P</a:t>
            </a:r>
            <a:r>
              <a:rPr lang="zh-CN" altLang="en-US" sz="2400" b="1">
                <a:latin typeface="楷体_GB2312" pitchFamily="49" charset="-122"/>
                <a:ea typeface="楷体_GB2312" pitchFamily="49" charset="-122"/>
              </a:rPr>
              <a:t>为功率，</a:t>
            </a:r>
            <a:r>
              <a:rPr lang="en-US" altLang="zh-CN" sz="2400" b="1">
                <a:latin typeface="楷体_GB2312" pitchFamily="49" charset="-122"/>
                <a:ea typeface="楷体_GB2312" pitchFamily="49" charset="-122"/>
              </a:rPr>
              <a:t>kW</a:t>
            </a:r>
            <a:r>
              <a:rPr lang="zh-CN" altLang="en-US" sz="2400" b="1">
                <a:latin typeface="楷体_GB2312" pitchFamily="49" charset="-122"/>
                <a:ea typeface="楷体_GB2312" pitchFamily="49" charset="-122"/>
              </a:rPr>
              <a:t>；</a:t>
            </a:r>
            <a:r>
              <a:rPr lang="en-US" altLang="zh-CN" sz="2400" b="1">
                <a:latin typeface="楷体_GB2312" pitchFamily="49" charset="-122"/>
                <a:ea typeface="楷体_GB2312" pitchFamily="49" charset="-122"/>
              </a:rPr>
              <a:t>M</a:t>
            </a:r>
            <a:r>
              <a:rPr lang="zh-CN" altLang="en-US" sz="2400" b="1">
                <a:latin typeface="楷体_GB2312" pitchFamily="49" charset="-122"/>
                <a:ea typeface="楷体_GB2312" pitchFamily="49" charset="-122"/>
              </a:rPr>
              <a:t>为转矩，</a:t>
            </a:r>
            <a:r>
              <a:rPr lang="en-US" altLang="zh-CN" sz="2400" b="1">
                <a:latin typeface="楷体_GB2312" pitchFamily="49" charset="-122"/>
                <a:ea typeface="楷体_GB2312" pitchFamily="49" charset="-122"/>
              </a:rPr>
              <a:t>Nm</a:t>
            </a:r>
            <a:r>
              <a:rPr lang="zh-CN" altLang="en-US" sz="2400" b="1">
                <a:latin typeface="楷体_GB2312" pitchFamily="49" charset="-122"/>
                <a:ea typeface="楷体_GB2312" pitchFamily="49" charset="-122"/>
              </a:rPr>
              <a:t>；</a:t>
            </a:r>
            <a:r>
              <a:rPr lang="en-US" altLang="zh-CN" sz="2400" b="1">
                <a:latin typeface="楷体_GB2312" pitchFamily="49" charset="-122"/>
                <a:ea typeface="楷体_GB2312" pitchFamily="49" charset="-122"/>
              </a:rPr>
              <a:t>n</a:t>
            </a:r>
            <a:r>
              <a:rPr lang="zh-CN" altLang="en-US" sz="2400" b="1">
                <a:latin typeface="楷体_GB2312" pitchFamily="49" charset="-122"/>
                <a:ea typeface="楷体_GB2312" pitchFamily="49" charset="-122"/>
              </a:rPr>
              <a:t>为转速，</a:t>
            </a:r>
            <a:r>
              <a:rPr lang="en-US" altLang="zh-CN" sz="2400" b="1">
                <a:latin typeface="楷体_GB2312" pitchFamily="49" charset="-122"/>
                <a:ea typeface="楷体_GB2312" pitchFamily="49" charset="-122"/>
              </a:rPr>
              <a:t>r/min</a:t>
            </a:r>
            <a:r>
              <a:rPr lang="zh-CN" altLang="en-US" sz="2400" b="1">
                <a:latin typeface="楷体_GB2312" pitchFamily="49" charset="-122"/>
                <a:ea typeface="楷体_GB2312" pitchFamily="49" charset="-122"/>
              </a:rPr>
              <a:t>。</a:t>
            </a:r>
            <a:endParaRPr lang="zh-CN" altLang="en-US" sz="2400" b="1">
              <a:latin typeface="楷体_GB2312" pitchFamily="49" charset="-122"/>
              <a:ea typeface="楷体_GB2312" pitchFamily="49" charset="-122"/>
            </a:endParaRPr>
          </a:p>
        </p:txBody>
      </p:sp>
      <p:sp>
        <p:nvSpPr>
          <p:cNvPr id="73739" name="文本框 73738"/>
          <p:cNvSpPr txBox="1"/>
          <p:nvPr/>
        </p:nvSpPr>
        <p:spPr>
          <a:xfrm>
            <a:off x="381000" y="4572000"/>
            <a:ext cx="8305800" cy="167481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30000"/>
              </a:lnSpc>
            </a:pPr>
            <a:r>
              <a:rPr lang="en-US" altLang="zh-CN" sz="3200">
                <a:latin typeface="Garamond" panose="02020404030301010803" pitchFamily="18" charset="0"/>
                <a:ea typeface="黑体" panose="02010609060101010101" pitchFamily="2" charset="-122"/>
              </a:rPr>
              <a:t>      </a:t>
            </a:r>
            <a:r>
              <a:rPr lang="zh-CN" altLang="en-US" sz="2400" b="1">
                <a:latin typeface="Garamond" panose="02020404030301010803" pitchFamily="18" charset="0"/>
                <a:ea typeface="楷体_GB2312" pitchFamily="49" charset="-122"/>
              </a:rPr>
              <a:t>从上式可见，</a:t>
            </a:r>
            <a:r>
              <a:rPr lang="zh-CN" altLang="en-US" sz="2400" b="1">
                <a:solidFill>
                  <a:srgbClr val="FF3300"/>
                </a:solidFill>
                <a:latin typeface="Garamond" panose="02020404030301010803" pitchFamily="18" charset="0"/>
                <a:ea typeface="楷体_GB2312" pitchFamily="49" charset="-122"/>
              </a:rPr>
              <a:t>功率的测量可以归纳为转速和转矩的测量</a:t>
            </a:r>
            <a:r>
              <a:rPr lang="zh-CN" altLang="en-US" sz="2400" b="1">
                <a:latin typeface="Garamond" panose="02020404030301010803" pitchFamily="18" charset="0"/>
                <a:ea typeface="楷体_GB2312" pitchFamily="49" charset="-122"/>
              </a:rPr>
              <a:t>，即分别测量转速值和转矩值，便可计算出功率值。扭矩法测功率就是基于此原理。</a:t>
            </a:r>
            <a:endParaRPr lang="zh-CN" altLang="en-US" sz="2400" b="1">
              <a:latin typeface="Garamond" panose="02020404030301010803" pitchFamily="18" charset="0"/>
              <a:ea typeface="楷体_GB2312" pitchFamily="49"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756" name="文本框 74755"/>
          <p:cNvSpPr txBox="1"/>
          <p:nvPr/>
        </p:nvSpPr>
        <p:spPr>
          <a:xfrm>
            <a:off x="838200" y="762000"/>
            <a:ext cx="2941638"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FF3300"/>
                </a:solidFill>
                <a:latin typeface="楷体_GB2312" pitchFamily="49" charset="-122"/>
                <a:ea typeface="楷体_GB2312" pitchFamily="49" charset="-122"/>
              </a:rPr>
              <a:t>扭矩法测功率的装置</a:t>
            </a:r>
            <a:endParaRPr lang="zh-CN" altLang="en-US" sz="2400" b="1">
              <a:solidFill>
                <a:srgbClr val="FF3300"/>
              </a:solidFill>
              <a:latin typeface="楷体_GB2312" pitchFamily="49" charset="-122"/>
              <a:ea typeface="楷体_GB2312" pitchFamily="49" charset="-122"/>
            </a:endParaRPr>
          </a:p>
        </p:txBody>
      </p:sp>
      <p:graphicFrame>
        <p:nvGraphicFramePr>
          <p:cNvPr id="74757" name="内容占位符 74756"/>
          <p:cNvGraphicFramePr>
            <a:graphicFrameLocks noChangeAspect="1"/>
          </p:cNvGraphicFramePr>
          <p:nvPr>
            <p:ph idx="4294967295"/>
          </p:nvPr>
        </p:nvGraphicFramePr>
        <p:xfrm>
          <a:off x="1600200" y="2209800"/>
          <a:ext cx="4572000" cy="2644775"/>
        </p:xfrm>
        <a:graphic>
          <a:graphicData uri="http://schemas.openxmlformats.org/presentationml/2006/ole">
            <mc:AlternateContent>
              <mc:Choice xmlns:v="urn:schemas-microsoft-com:vml" Requires="v">
                <p:oleObj spid="_x0000_s1050" r:id="rId2" imgW="8553450" imgH="4010025" progId="AutoCAD.Drawing.17">
                  <p:embed/>
                </p:oleObj>
              </mc:Choice>
              <mc:Fallback>
                <p:oleObj r:id="rId2" imgW="8553450" imgH="4010025" progId="AutoCAD.Drawing.17">
                  <p:embed/>
                  <p:pic>
                    <p:nvPicPr>
                      <p:cNvPr id="0" name="OLE substitute image"/>
                      <p:cNvPicPr/>
                      <p:nvPr/>
                    </p:nvPicPr>
                    <p:blipFill>
                      <a:blip r:embed="rId3">
                        <a:lum/>
                      </a:blip>
                      <a:srcRect l="18817" t="27245" r="28726" b="22063"/>
                      <a:stretch>
                        <a:fillRect/>
                      </a:stretch>
                    </p:blipFill>
                    <p:spPr>
                      <a:xfrm>
                        <a:off x="1600200" y="2209800"/>
                        <a:ext cx="4572000" cy="2644775"/>
                      </a:xfrm>
                      <a:prstGeom prst="rect">
                        <a:avLst/>
                      </a:prstGeom>
                      <a:noFill/>
                      <a:ln w="38100">
                        <a:miter/>
                      </a:ln>
                    </p:spPr>
                  </p:pic>
                </p:oleObj>
              </mc:Fallback>
            </mc:AlternateContent>
          </a:graphicData>
        </a:graphic>
      </p:graphicFrame>
      <p:sp>
        <p:nvSpPr>
          <p:cNvPr id="74759" name="文本框 74758"/>
          <p:cNvSpPr txBox="1"/>
          <p:nvPr/>
        </p:nvSpPr>
        <p:spPr>
          <a:xfrm>
            <a:off x="685800" y="1447800"/>
            <a:ext cx="2825750" cy="4572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a:solidFill>
                  <a:srgbClr val="FF3300"/>
                </a:solidFill>
                <a:latin typeface="宋体" panose="02010600030101010101" pitchFamily="2" charset="-122"/>
                <a:ea typeface="宋体" panose="02010600030101010101" pitchFamily="2" charset="-122"/>
              </a:rPr>
              <a:t>（</a:t>
            </a:r>
            <a:r>
              <a:rPr lang="en-US" altLang="zh-CN" sz="2400">
                <a:solidFill>
                  <a:srgbClr val="FF3300"/>
                </a:solidFill>
                <a:latin typeface="宋体" panose="02010600030101010101" pitchFamily="2" charset="-122"/>
                <a:ea typeface="宋体" panose="02010600030101010101" pitchFamily="2" charset="-122"/>
              </a:rPr>
              <a:t>a</a:t>
            </a:r>
            <a:r>
              <a:rPr lang="zh-CN" altLang="en-US" sz="2400">
                <a:solidFill>
                  <a:srgbClr val="FF3300"/>
                </a:solidFill>
                <a:latin typeface="宋体" panose="02010600030101010101" pitchFamily="2" charset="-122"/>
                <a:ea typeface="宋体" panose="02010600030101010101" pitchFamily="2" charset="-122"/>
              </a:rPr>
              <a:t>）测水轮机</a:t>
            </a:r>
            <a:endParaRPr lang="zh-CN" altLang="en-US" sz="2400">
              <a:solidFill>
                <a:srgbClr val="FF3300"/>
              </a:solidFill>
              <a:latin typeface="宋体" panose="02010600030101010101" pitchFamily="2" charset="-122"/>
              <a:ea typeface="宋体" panose="02010600030101010101" pitchFamily="2"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76804" name="内容占位符 76803"/>
          <p:cNvGraphicFramePr>
            <a:graphicFrameLocks noChangeAspect="1"/>
          </p:cNvGraphicFramePr>
          <p:nvPr>
            <p:ph idx="4294967295"/>
          </p:nvPr>
        </p:nvGraphicFramePr>
        <p:xfrm>
          <a:off x="1371600" y="2133600"/>
          <a:ext cx="5856288" cy="2617788"/>
        </p:xfrm>
        <a:graphic>
          <a:graphicData uri="http://schemas.openxmlformats.org/presentationml/2006/ole">
            <mc:AlternateContent>
              <mc:Choice xmlns:v="urn:schemas-microsoft-com:vml" Requires="v">
                <p:oleObj spid="_x0000_s1051" r:id="rId2" imgW="8343900" imgH="3724275" progId="AutoCAD.Drawing.17">
                  <p:embed/>
                </p:oleObj>
              </mc:Choice>
              <mc:Fallback>
                <p:oleObj r:id="rId2" imgW="8343900" imgH="3724275" progId="AutoCAD.Drawing.17">
                  <p:embed/>
                  <p:pic>
                    <p:nvPicPr>
                      <p:cNvPr id="0" name="OLE substitute image"/>
                      <p:cNvPicPr/>
                      <p:nvPr/>
                    </p:nvPicPr>
                    <p:blipFill>
                      <a:blip r:embed="rId3">
                        <a:lum/>
                      </a:blip>
                      <a:srcRect l="24010" t="33386" r="28746" b="27237"/>
                      <a:stretch>
                        <a:fillRect/>
                      </a:stretch>
                    </p:blipFill>
                    <p:spPr>
                      <a:xfrm>
                        <a:off x="1371600" y="2133600"/>
                        <a:ext cx="5856288" cy="2617788"/>
                      </a:xfrm>
                      <a:prstGeom prst="rect">
                        <a:avLst/>
                      </a:prstGeom>
                      <a:noFill/>
                      <a:ln w="38100">
                        <a:miter/>
                      </a:ln>
                    </p:spPr>
                  </p:pic>
                </p:oleObj>
              </mc:Fallback>
            </mc:AlternateContent>
          </a:graphicData>
        </a:graphic>
      </p:graphicFrame>
      <p:sp>
        <p:nvSpPr>
          <p:cNvPr id="76806" name="文本框 76805"/>
          <p:cNvSpPr txBox="1"/>
          <p:nvPr/>
        </p:nvSpPr>
        <p:spPr>
          <a:xfrm>
            <a:off x="990600" y="914400"/>
            <a:ext cx="1870075"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FF3300"/>
                </a:solidFill>
                <a:latin typeface="楷体_GB2312" pitchFamily="49" charset="-122"/>
                <a:ea typeface="楷体_GB2312" pitchFamily="49" charset="-122"/>
              </a:rPr>
              <a:t>（</a:t>
            </a:r>
            <a:r>
              <a:rPr lang="en-US" altLang="zh-CN" sz="2400" b="1">
                <a:solidFill>
                  <a:srgbClr val="FF3300"/>
                </a:solidFill>
                <a:latin typeface="楷体_GB2312" pitchFamily="49" charset="-122"/>
                <a:ea typeface="楷体_GB2312" pitchFamily="49" charset="-122"/>
              </a:rPr>
              <a:t>b</a:t>
            </a:r>
            <a:r>
              <a:rPr lang="zh-CN" altLang="en-US" sz="2400" b="1">
                <a:solidFill>
                  <a:srgbClr val="FF3300"/>
                </a:solidFill>
                <a:latin typeface="楷体_GB2312" pitchFamily="49" charset="-122"/>
                <a:ea typeface="楷体_GB2312" pitchFamily="49" charset="-122"/>
              </a:rPr>
              <a:t>）测水泵</a:t>
            </a:r>
            <a:endParaRPr lang="zh-CN" altLang="en-US" sz="2400" b="1">
              <a:solidFill>
                <a:srgbClr val="FF3300"/>
              </a:solidFill>
              <a:latin typeface="楷体_GB2312" pitchFamily="49" charset="-122"/>
              <a:ea typeface="楷体_GB2312" pitchFamily="49"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78852" name="内容占位符 78851"/>
          <p:cNvGraphicFramePr>
            <a:graphicFrameLocks noChangeAspect="1"/>
          </p:cNvGraphicFramePr>
          <p:nvPr>
            <p:ph idx="4294967295"/>
          </p:nvPr>
        </p:nvGraphicFramePr>
        <p:xfrm>
          <a:off x="1524000" y="1905000"/>
          <a:ext cx="5272088" cy="2543175"/>
        </p:xfrm>
        <a:graphic>
          <a:graphicData uri="http://schemas.openxmlformats.org/presentationml/2006/ole">
            <mc:AlternateContent>
              <mc:Choice xmlns:v="urn:schemas-microsoft-com:vml" Requires="v">
                <p:oleObj spid="_x0000_s1052" r:id="rId2" imgW="8134350" imgH="3438525" progId="AutoCAD.Drawing.17">
                  <p:embed/>
                </p:oleObj>
              </mc:Choice>
              <mc:Fallback>
                <p:oleObj r:id="rId2" imgW="8134350" imgH="3438525" progId="AutoCAD.Drawing.17">
                  <p:embed/>
                  <p:pic>
                    <p:nvPicPr>
                      <p:cNvPr id="0" name="OLE substitute image"/>
                      <p:cNvPicPr/>
                      <p:nvPr/>
                    </p:nvPicPr>
                    <p:blipFill>
                      <a:blip r:embed="rId3">
                        <a:lum/>
                      </a:blip>
                      <a:srcRect l="22009" t="29291" r="45065" b="33405"/>
                      <a:stretch>
                        <a:fillRect/>
                      </a:stretch>
                    </p:blipFill>
                    <p:spPr>
                      <a:xfrm>
                        <a:off x="1524000" y="1905000"/>
                        <a:ext cx="5272088" cy="2543175"/>
                      </a:xfrm>
                      <a:prstGeom prst="rect">
                        <a:avLst/>
                      </a:prstGeom>
                      <a:noFill/>
                      <a:ln w="38100">
                        <a:miter/>
                      </a:ln>
                    </p:spPr>
                  </p:pic>
                </p:oleObj>
              </mc:Fallback>
            </mc:AlternateContent>
          </a:graphicData>
        </a:graphic>
      </p:graphicFrame>
      <p:sp>
        <p:nvSpPr>
          <p:cNvPr id="78854" name="文本框 78853"/>
          <p:cNvSpPr txBox="1"/>
          <p:nvPr/>
        </p:nvSpPr>
        <p:spPr>
          <a:xfrm>
            <a:off x="914400" y="762000"/>
            <a:ext cx="2176463"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FF3300"/>
                </a:solidFill>
                <a:latin typeface="楷体_GB2312" pitchFamily="49" charset="-122"/>
                <a:ea typeface="楷体_GB2312" pitchFamily="49" charset="-122"/>
              </a:rPr>
              <a:t>（</a:t>
            </a:r>
            <a:r>
              <a:rPr lang="en-US" altLang="zh-CN" sz="2400" b="1">
                <a:solidFill>
                  <a:srgbClr val="FF3300"/>
                </a:solidFill>
                <a:latin typeface="楷体_GB2312" pitchFamily="49" charset="-122"/>
                <a:ea typeface="楷体_GB2312" pitchFamily="49" charset="-122"/>
              </a:rPr>
              <a:t>c</a:t>
            </a:r>
            <a:r>
              <a:rPr lang="zh-CN" altLang="en-US" sz="2400" b="1">
                <a:solidFill>
                  <a:srgbClr val="FF3300"/>
                </a:solidFill>
                <a:latin typeface="楷体_GB2312" pitchFamily="49" charset="-122"/>
                <a:ea typeface="楷体_GB2312" pitchFamily="49" charset="-122"/>
              </a:rPr>
              <a:t>）测水轮机</a:t>
            </a:r>
            <a:endParaRPr lang="zh-CN" altLang="en-US" sz="2400" b="1">
              <a:solidFill>
                <a:srgbClr val="FF3300"/>
              </a:solidFill>
              <a:latin typeface="楷体_GB2312" pitchFamily="49" charset="-122"/>
              <a:ea typeface="楷体_GB2312" pitchFamily="49"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900" name="文本框 80899"/>
          <p:cNvSpPr txBox="1"/>
          <p:nvPr/>
        </p:nvSpPr>
        <p:spPr>
          <a:xfrm>
            <a:off x="1219200" y="404813"/>
            <a:ext cx="2686050" cy="519112"/>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800" b="1">
                <a:solidFill>
                  <a:srgbClr val="FF3300"/>
                </a:solidFill>
                <a:latin typeface="楷体_GB2312" pitchFamily="49" charset="-122"/>
                <a:ea typeface="楷体_GB2312" pitchFamily="49" charset="-122"/>
              </a:rPr>
              <a:t>2.</a:t>
            </a:r>
            <a:r>
              <a:rPr lang="zh-CN" altLang="en-US" sz="2800" b="1">
                <a:solidFill>
                  <a:srgbClr val="FF3300"/>
                </a:solidFill>
                <a:latin typeface="楷体_GB2312" pitchFamily="49" charset="-122"/>
                <a:ea typeface="楷体_GB2312" pitchFamily="49" charset="-122"/>
              </a:rPr>
              <a:t>电测法测功率</a:t>
            </a:r>
            <a:endParaRPr lang="zh-CN" altLang="en-US" sz="2800" b="1">
              <a:solidFill>
                <a:srgbClr val="FF3300"/>
              </a:solidFill>
              <a:latin typeface="楷体_GB2312" pitchFamily="49" charset="-122"/>
              <a:ea typeface="楷体_GB2312" pitchFamily="49" charset="-122"/>
            </a:endParaRPr>
          </a:p>
        </p:txBody>
      </p:sp>
      <p:sp>
        <p:nvSpPr>
          <p:cNvPr id="80901" name="文本框 80900"/>
          <p:cNvSpPr txBox="1"/>
          <p:nvPr/>
        </p:nvSpPr>
        <p:spPr>
          <a:xfrm>
            <a:off x="533400" y="908050"/>
            <a:ext cx="7924800" cy="262413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30000"/>
              </a:lnSpc>
            </a:pPr>
            <a:r>
              <a:rPr lang="en-US" altLang="zh-CN" sz="3200">
                <a:latin typeface="Garamond" panose="02020404030301010803" pitchFamily="18" charset="0"/>
                <a:ea typeface="黑体" panose="02010609060101010101" pitchFamily="2" charset="-122"/>
              </a:rPr>
              <a:t>      </a:t>
            </a:r>
            <a:r>
              <a:rPr lang="zh-CN" altLang="en-US" sz="2400" b="1">
                <a:latin typeface="Garamond" panose="02020404030301010803" pitchFamily="18" charset="0"/>
                <a:ea typeface="楷体_GB2312" pitchFamily="49" charset="-122"/>
              </a:rPr>
              <a:t>电测法测功率是指用电功率测量仪表测出电动机的输入电功率或者发电机的有功功率（输出功率）后，再根据已知的电动机效率曲线或发电机效率曲线换算，求得水泵的输入功率或水轮机的输出功率。</a:t>
            </a:r>
            <a:endParaRPr lang="zh-CN" altLang="en-US" sz="2400" b="1">
              <a:latin typeface="Garamond" panose="02020404030301010803" pitchFamily="18" charset="0"/>
              <a:ea typeface="楷体_GB2312" pitchFamily="49" charset="-122"/>
            </a:endParaRPr>
          </a:p>
          <a:p>
            <a:pPr>
              <a:lnSpc>
                <a:spcPct val="130000"/>
              </a:lnSpc>
            </a:pPr>
            <a:r>
              <a:rPr lang="zh-CN" altLang="en-US" sz="2400" b="1">
                <a:latin typeface="Garamond" panose="02020404030301010803" pitchFamily="18" charset="0"/>
                <a:ea typeface="楷体_GB2312" pitchFamily="49" charset="-122"/>
              </a:rPr>
              <a:t>      </a:t>
            </a:r>
            <a:r>
              <a:rPr lang="zh-CN" altLang="en-US" sz="2400" b="1">
                <a:solidFill>
                  <a:srgbClr val="FF3300"/>
                </a:solidFill>
                <a:latin typeface="Garamond" panose="02020404030301010803" pitchFamily="18" charset="0"/>
                <a:ea typeface="楷体_GB2312" pitchFamily="49" charset="-122"/>
              </a:rPr>
              <a:t>泵的输入功率为</a:t>
            </a:r>
            <a:endParaRPr lang="zh-CN" altLang="en-US" sz="2400" b="1">
              <a:solidFill>
                <a:srgbClr val="FF3300"/>
              </a:solidFill>
              <a:latin typeface="Garamond" panose="02020404030301010803" pitchFamily="18" charset="0"/>
              <a:ea typeface="楷体_GB2312" pitchFamily="49" charset="-122"/>
            </a:endParaRPr>
          </a:p>
        </p:txBody>
      </p:sp>
      <p:sp>
        <p:nvSpPr>
          <p:cNvPr id="80903" name="矩形 80902"/>
          <p:cNvSpPr/>
          <p:nvPr/>
        </p:nvSpPr>
        <p:spPr>
          <a:xfrm>
            <a:off x="0" y="3309938"/>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aphicFrame>
        <p:nvGraphicFramePr>
          <p:cNvPr id="80902" name="对象 80901"/>
          <p:cNvGraphicFramePr>
            <a:graphicFrameLocks noChangeAspect="1"/>
          </p:cNvGraphicFramePr>
          <p:nvPr/>
        </p:nvGraphicFramePr>
        <p:xfrm>
          <a:off x="3429000" y="3124200"/>
          <a:ext cx="1371600" cy="450850"/>
        </p:xfrm>
        <a:graphic>
          <a:graphicData uri="http://schemas.openxmlformats.org/presentationml/2006/ole">
            <mc:AlternateContent>
              <mc:Choice xmlns:v="urn:schemas-microsoft-com:vml" Requires="v">
                <p:oleObj spid="_x0000_s1053" r:id="rId2" imgW="723900" imgH="241300" progId="Equation.DSMT4">
                  <p:embed/>
                </p:oleObj>
              </mc:Choice>
              <mc:Fallback>
                <p:oleObj r:id="rId2" imgW="723900" imgH="241300" progId="Equation.DSMT4">
                  <p:embed/>
                  <p:pic>
                    <p:nvPicPr>
                      <p:cNvPr id="0" name="OLE substitute image"/>
                      <p:cNvPicPr/>
                      <p:nvPr/>
                    </p:nvPicPr>
                    <p:blipFill>
                      <a:blip r:embed="rId3"/>
                      <a:stretch>
                        <a:fillRect/>
                      </a:stretch>
                    </p:blipFill>
                    <p:spPr>
                      <a:xfrm>
                        <a:off x="3429000" y="3124200"/>
                        <a:ext cx="1371600" cy="450850"/>
                      </a:xfrm>
                      <a:prstGeom prst="rect">
                        <a:avLst/>
                      </a:prstGeom>
                      <a:noFill/>
                      <a:ln w="38100">
                        <a:noFill/>
                        <a:miter/>
                      </a:ln>
                    </p:spPr>
                  </p:pic>
                </p:oleObj>
              </mc:Fallback>
            </mc:AlternateContent>
          </a:graphicData>
        </a:graphic>
      </p:graphicFrame>
      <p:sp>
        <p:nvSpPr>
          <p:cNvPr id="80904" name="文本框 80903"/>
          <p:cNvSpPr txBox="1"/>
          <p:nvPr/>
        </p:nvSpPr>
        <p:spPr>
          <a:xfrm>
            <a:off x="533400" y="3733800"/>
            <a:ext cx="8153400" cy="10414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30000"/>
              </a:lnSpc>
            </a:pPr>
            <a:r>
              <a:rPr lang="zh-CN" altLang="en-US" sz="2400" b="1">
                <a:latin typeface="楷体_GB2312" pitchFamily="49" charset="-122"/>
                <a:ea typeface="楷体_GB2312" pitchFamily="49" charset="-122"/>
              </a:rPr>
              <a:t>式中，</a:t>
            </a:r>
            <a:r>
              <a:rPr lang="en-US" altLang="zh-CN" sz="2400" b="1">
                <a:latin typeface="楷体_GB2312" pitchFamily="49" charset="-122"/>
                <a:ea typeface="楷体_GB2312" pitchFamily="49" charset="-122"/>
              </a:rPr>
              <a:t>P</a:t>
            </a:r>
            <a:r>
              <a:rPr lang="en-US" altLang="zh-CN" sz="2400" b="1" baseline="-25000">
                <a:latin typeface="楷体_GB2312" pitchFamily="49" charset="-122"/>
                <a:ea typeface="楷体_GB2312" pitchFamily="49" charset="-122"/>
              </a:rPr>
              <a:t>g</a:t>
            </a:r>
            <a:r>
              <a:rPr lang="zh-CN" altLang="en-US" sz="2400" b="1">
                <a:latin typeface="楷体_GB2312" pitchFamily="49" charset="-122"/>
                <a:ea typeface="楷体_GB2312" pitchFamily="49" charset="-122"/>
              </a:rPr>
              <a:t>为电动机的输入电功率； 为电动机效率； 为传动装置的效率。通常水泵与电机直联，  </a:t>
            </a:r>
            <a:r>
              <a:rPr lang="en-US" altLang="zh-CN" sz="2400" b="1">
                <a:latin typeface="楷体_GB2312" pitchFamily="49" charset="-122"/>
                <a:ea typeface="楷体_GB2312" pitchFamily="49" charset="-122"/>
              </a:rPr>
              <a:t>=1</a:t>
            </a:r>
            <a:r>
              <a:rPr lang="zh-CN" altLang="en-US" sz="2400" b="1">
                <a:latin typeface="楷体_GB2312" pitchFamily="49" charset="-122"/>
                <a:ea typeface="楷体_GB2312" pitchFamily="49" charset="-122"/>
              </a:rPr>
              <a:t>。</a:t>
            </a:r>
            <a:endParaRPr lang="zh-CN" altLang="en-US" sz="2400" b="1">
              <a:latin typeface="楷体_GB2312" pitchFamily="49" charset="-122"/>
              <a:ea typeface="楷体_GB2312" pitchFamily="49" charset="-122"/>
            </a:endParaRPr>
          </a:p>
        </p:txBody>
      </p:sp>
      <p:sp>
        <p:nvSpPr>
          <p:cNvPr id="80906" name="矩形 80905"/>
          <p:cNvSpPr/>
          <p:nvPr/>
        </p:nvSpPr>
        <p:spPr>
          <a:xfrm>
            <a:off x="0" y="3309938"/>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aphicFrame>
        <p:nvGraphicFramePr>
          <p:cNvPr id="80905" name="对象 80904"/>
          <p:cNvGraphicFramePr>
            <a:graphicFrameLocks noChangeAspect="1"/>
          </p:cNvGraphicFramePr>
          <p:nvPr/>
        </p:nvGraphicFramePr>
        <p:xfrm>
          <a:off x="5029200" y="3886200"/>
          <a:ext cx="304800" cy="381000"/>
        </p:xfrm>
        <a:graphic>
          <a:graphicData uri="http://schemas.openxmlformats.org/presentationml/2006/ole">
            <mc:AlternateContent>
              <mc:Choice xmlns:v="urn:schemas-microsoft-com:vml" Requires="v">
                <p:oleObj spid="_x0000_s1054" r:id="rId4" imgW="190500" imgH="241300" progId="Equation.DSMT4">
                  <p:embed/>
                </p:oleObj>
              </mc:Choice>
              <mc:Fallback>
                <p:oleObj r:id="rId4" imgW="190500" imgH="241300" progId="Equation.DSMT4">
                  <p:embed/>
                  <p:pic>
                    <p:nvPicPr>
                      <p:cNvPr id="0" name="OLE substitute image"/>
                      <p:cNvPicPr/>
                      <p:nvPr/>
                    </p:nvPicPr>
                    <p:blipFill>
                      <a:blip r:embed="rId5"/>
                      <a:stretch>
                        <a:fillRect/>
                      </a:stretch>
                    </p:blipFill>
                    <p:spPr>
                      <a:xfrm>
                        <a:off x="5029200" y="3886200"/>
                        <a:ext cx="304800" cy="381000"/>
                      </a:xfrm>
                      <a:prstGeom prst="rect">
                        <a:avLst/>
                      </a:prstGeom>
                      <a:noFill/>
                      <a:ln w="38100">
                        <a:noFill/>
                        <a:miter/>
                      </a:ln>
                    </p:spPr>
                  </p:pic>
                </p:oleObj>
              </mc:Fallback>
            </mc:AlternateContent>
          </a:graphicData>
        </a:graphic>
      </p:graphicFrame>
      <p:sp>
        <p:nvSpPr>
          <p:cNvPr id="80908" name="矩形 80907"/>
          <p:cNvSpPr/>
          <p:nvPr/>
        </p:nvSpPr>
        <p:spPr>
          <a:xfrm>
            <a:off x="0" y="3314700"/>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aphicFrame>
        <p:nvGraphicFramePr>
          <p:cNvPr id="80907" name="对象 80906"/>
          <p:cNvGraphicFramePr>
            <a:graphicFrameLocks noChangeAspect="1"/>
          </p:cNvGraphicFramePr>
          <p:nvPr/>
        </p:nvGraphicFramePr>
        <p:xfrm>
          <a:off x="5410200" y="4267200"/>
          <a:ext cx="466725" cy="533400"/>
        </p:xfrm>
        <a:graphic>
          <a:graphicData uri="http://schemas.openxmlformats.org/presentationml/2006/ole">
            <mc:AlternateContent>
              <mc:Choice xmlns:v="urn:schemas-microsoft-com:vml" Requires="v">
                <p:oleObj spid="_x0000_s1055" r:id="rId6" imgW="203200" imgH="228600" progId="Equation.DSMT4">
                  <p:embed/>
                </p:oleObj>
              </mc:Choice>
              <mc:Fallback>
                <p:oleObj r:id="rId6" imgW="203200" imgH="228600" progId="Equation.DSMT4">
                  <p:embed/>
                  <p:pic>
                    <p:nvPicPr>
                      <p:cNvPr id="0" name="OLE substitute image"/>
                      <p:cNvPicPr/>
                      <p:nvPr/>
                    </p:nvPicPr>
                    <p:blipFill>
                      <a:blip r:embed="rId7"/>
                      <a:stretch>
                        <a:fillRect/>
                      </a:stretch>
                    </p:blipFill>
                    <p:spPr>
                      <a:xfrm>
                        <a:off x="5410200" y="4267200"/>
                        <a:ext cx="466725" cy="533400"/>
                      </a:xfrm>
                      <a:prstGeom prst="rect">
                        <a:avLst/>
                      </a:prstGeom>
                      <a:noFill/>
                      <a:ln w="38100">
                        <a:noFill/>
                        <a:miter/>
                      </a:ln>
                    </p:spPr>
                  </p:pic>
                </p:oleObj>
              </mc:Fallback>
            </mc:AlternateContent>
          </a:graphicData>
        </a:graphic>
      </p:graphicFrame>
      <p:sp>
        <p:nvSpPr>
          <p:cNvPr id="80910" name="矩形 80909"/>
          <p:cNvSpPr/>
          <p:nvPr/>
        </p:nvSpPr>
        <p:spPr>
          <a:xfrm>
            <a:off x="0" y="3314700"/>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aphicFrame>
        <p:nvGraphicFramePr>
          <p:cNvPr id="80909" name="对象 80908"/>
          <p:cNvGraphicFramePr>
            <a:graphicFrameLocks noChangeAspect="1"/>
          </p:cNvGraphicFramePr>
          <p:nvPr/>
        </p:nvGraphicFramePr>
        <p:xfrm>
          <a:off x="7239000" y="3733800"/>
          <a:ext cx="400050" cy="685800"/>
        </p:xfrm>
        <a:graphic>
          <a:graphicData uri="http://schemas.openxmlformats.org/presentationml/2006/ole">
            <mc:AlternateContent>
              <mc:Choice xmlns:v="urn:schemas-microsoft-com:vml" Requires="v">
                <p:oleObj spid="_x0000_s1056" r:id="rId8" imgW="203200" imgH="228600" progId="Equation.DSMT4">
                  <p:embed/>
                </p:oleObj>
              </mc:Choice>
              <mc:Fallback>
                <p:oleObj r:id="rId8" imgW="203200" imgH="228600" progId="Equation.DSMT4">
                  <p:embed/>
                  <p:pic>
                    <p:nvPicPr>
                      <p:cNvPr id="0" name="OLE substitute image"/>
                      <p:cNvPicPr/>
                      <p:nvPr/>
                    </p:nvPicPr>
                    <p:blipFill>
                      <a:blip r:embed="rId7"/>
                      <a:stretch>
                        <a:fillRect/>
                      </a:stretch>
                    </p:blipFill>
                    <p:spPr>
                      <a:xfrm>
                        <a:off x="7239000" y="3733800"/>
                        <a:ext cx="400050" cy="685800"/>
                      </a:xfrm>
                      <a:prstGeom prst="rect">
                        <a:avLst/>
                      </a:prstGeom>
                      <a:noFill/>
                      <a:ln w="38100">
                        <a:noFill/>
                        <a:miter/>
                      </a:ln>
                    </p:spPr>
                  </p:pic>
                </p:oleObj>
              </mc:Fallback>
            </mc:AlternateContent>
          </a:graphicData>
        </a:graphic>
      </p:graphicFrame>
      <p:sp>
        <p:nvSpPr>
          <p:cNvPr id="80911" name="文本框 80910"/>
          <p:cNvSpPr txBox="1"/>
          <p:nvPr/>
        </p:nvSpPr>
        <p:spPr>
          <a:xfrm>
            <a:off x="457200" y="4953000"/>
            <a:ext cx="3249613"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FF3300"/>
                </a:solidFill>
                <a:latin typeface="楷体_GB2312" pitchFamily="49" charset="-122"/>
                <a:ea typeface="楷体_GB2312" pitchFamily="49" charset="-122"/>
              </a:rPr>
              <a:t>水轮机的输出功率</a:t>
            </a:r>
            <a:r>
              <a:rPr lang="en-US" altLang="zh-CN" sz="2400" b="1">
                <a:solidFill>
                  <a:srgbClr val="FF3300"/>
                </a:solidFill>
                <a:latin typeface="楷体_GB2312" pitchFamily="49" charset="-122"/>
                <a:ea typeface="楷体_GB2312" pitchFamily="49" charset="-122"/>
              </a:rPr>
              <a:t>Pt</a:t>
            </a:r>
            <a:r>
              <a:rPr lang="zh-CN" altLang="en-US" sz="2400" b="1">
                <a:solidFill>
                  <a:srgbClr val="FF3300"/>
                </a:solidFill>
                <a:latin typeface="楷体_GB2312" pitchFamily="49" charset="-122"/>
                <a:ea typeface="楷体_GB2312" pitchFamily="49" charset="-122"/>
              </a:rPr>
              <a:t>为</a:t>
            </a:r>
            <a:endParaRPr lang="zh-CN" altLang="en-US" sz="2400" b="1">
              <a:solidFill>
                <a:srgbClr val="FF3300"/>
              </a:solidFill>
              <a:latin typeface="楷体_GB2312" pitchFamily="49" charset="-122"/>
              <a:ea typeface="楷体_GB2312" pitchFamily="49" charset="-122"/>
            </a:endParaRPr>
          </a:p>
        </p:txBody>
      </p:sp>
      <p:sp>
        <p:nvSpPr>
          <p:cNvPr id="80913" name="矩形 80912"/>
          <p:cNvSpPr/>
          <p:nvPr/>
        </p:nvSpPr>
        <p:spPr>
          <a:xfrm>
            <a:off x="0" y="3195638"/>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aphicFrame>
        <p:nvGraphicFramePr>
          <p:cNvPr id="80912" name="对象 80911"/>
          <p:cNvGraphicFramePr>
            <a:graphicFrameLocks noChangeAspect="1"/>
          </p:cNvGraphicFramePr>
          <p:nvPr/>
        </p:nvGraphicFramePr>
        <p:xfrm>
          <a:off x="3886200" y="4953000"/>
          <a:ext cx="762000" cy="557213"/>
        </p:xfrm>
        <a:graphic>
          <a:graphicData uri="http://schemas.openxmlformats.org/presentationml/2006/ole">
            <mc:AlternateContent>
              <mc:Choice xmlns:v="urn:schemas-microsoft-com:vml" Requires="v">
                <p:oleObj spid="_x0000_s1057" r:id="rId9" imgW="635000" imgH="469900" progId="Equation.DSMT4">
                  <p:embed/>
                </p:oleObj>
              </mc:Choice>
              <mc:Fallback>
                <p:oleObj r:id="rId9" imgW="635000" imgH="469900" progId="Equation.DSMT4">
                  <p:embed/>
                  <p:pic>
                    <p:nvPicPr>
                      <p:cNvPr id="0" name="OLE substitute image"/>
                      <p:cNvPicPr/>
                      <p:nvPr/>
                    </p:nvPicPr>
                    <p:blipFill>
                      <a:blip r:embed="rId10"/>
                      <a:stretch>
                        <a:fillRect/>
                      </a:stretch>
                    </p:blipFill>
                    <p:spPr>
                      <a:xfrm>
                        <a:off x="3886200" y="4953000"/>
                        <a:ext cx="762000" cy="557213"/>
                      </a:xfrm>
                      <a:prstGeom prst="rect">
                        <a:avLst/>
                      </a:prstGeom>
                      <a:noFill/>
                      <a:ln w="38100">
                        <a:noFill/>
                        <a:miter/>
                      </a:ln>
                    </p:spPr>
                  </p:pic>
                </p:oleObj>
              </mc:Fallback>
            </mc:AlternateContent>
          </a:graphicData>
        </a:graphic>
      </p:graphicFrame>
      <p:sp>
        <p:nvSpPr>
          <p:cNvPr id="80914" name="文本框 80913"/>
          <p:cNvSpPr txBox="1"/>
          <p:nvPr/>
        </p:nvSpPr>
        <p:spPr>
          <a:xfrm>
            <a:off x="533400" y="5589588"/>
            <a:ext cx="8153400" cy="94456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latin typeface="楷体_GB2312" pitchFamily="49" charset="-122"/>
                <a:ea typeface="楷体_GB2312" pitchFamily="49" charset="-122"/>
              </a:rPr>
              <a:t>式中，</a:t>
            </a:r>
            <a:r>
              <a:rPr lang="en-US" altLang="zh-CN" sz="2400" b="1">
                <a:latin typeface="楷体_GB2312" pitchFamily="49" charset="-122"/>
                <a:ea typeface="楷体_GB2312" pitchFamily="49" charset="-122"/>
              </a:rPr>
              <a:t>P</a:t>
            </a:r>
            <a:r>
              <a:rPr lang="en-US" altLang="zh-CN" sz="2400" b="1" baseline="-25000">
                <a:latin typeface="楷体_GB2312" pitchFamily="49" charset="-122"/>
                <a:ea typeface="楷体_GB2312" pitchFamily="49" charset="-122"/>
              </a:rPr>
              <a:t>g</a:t>
            </a:r>
            <a:r>
              <a:rPr lang="zh-CN" altLang="en-US" sz="2400" b="1">
                <a:latin typeface="楷体_GB2312" pitchFamily="49" charset="-122"/>
                <a:ea typeface="楷体_GB2312" pitchFamily="49" charset="-122"/>
              </a:rPr>
              <a:t>为发电机的有功功率（输出功率）； 为发电机的效率。</a:t>
            </a:r>
            <a:r>
              <a:rPr lang="zh-CN" altLang="en-US" sz="3200">
                <a:latin typeface="黑体" panose="02010609060101010101" pitchFamily="2" charset="-122"/>
                <a:ea typeface="黑体" panose="02010609060101010101" pitchFamily="2" charset="-122"/>
              </a:rPr>
              <a:t> </a:t>
            </a:r>
            <a:endParaRPr lang="zh-CN" altLang="en-US" sz="3200">
              <a:latin typeface="黑体" panose="02010609060101010101" pitchFamily="2" charset="-122"/>
              <a:ea typeface="黑体" panose="02010609060101010101" pitchFamily="2" charset="-122"/>
            </a:endParaRPr>
          </a:p>
        </p:txBody>
      </p:sp>
      <p:sp>
        <p:nvSpPr>
          <p:cNvPr id="80918" name="矩形 80917"/>
          <p:cNvSpPr/>
          <p:nvPr/>
        </p:nvSpPr>
        <p:spPr>
          <a:xfrm>
            <a:off x="0" y="3309938"/>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aphicFrame>
        <p:nvGraphicFramePr>
          <p:cNvPr id="80917" name="对象 80916"/>
          <p:cNvGraphicFramePr>
            <a:graphicFrameLocks noChangeAspect="1"/>
          </p:cNvGraphicFramePr>
          <p:nvPr/>
        </p:nvGraphicFramePr>
        <p:xfrm>
          <a:off x="6477000" y="5562600"/>
          <a:ext cx="385763" cy="506413"/>
        </p:xfrm>
        <a:graphic>
          <a:graphicData uri="http://schemas.openxmlformats.org/presentationml/2006/ole">
            <mc:AlternateContent>
              <mc:Choice xmlns:v="urn:schemas-microsoft-com:vml" Requires="v">
                <p:oleObj spid="_x0000_s1058" r:id="rId11" imgW="177800" imgH="241300" progId="Equation.DSMT4">
                  <p:embed/>
                </p:oleObj>
              </mc:Choice>
              <mc:Fallback>
                <p:oleObj r:id="rId11" imgW="177800" imgH="241300" progId="Equation.DSMT4">
                  <p:embed/>
                  <p:pic>
                    <p:nvPicPr>
                      <p:cNvPr id="0" name="OLE substitute image"/>
                      <p:cNvPicPr/>
                      <p:nvPr/>
                    </p:nvPicPr>
                    <p:blipFill>
                      <a:blip r:embed="rId12"/>
                      <a:stretch>
                        <a:fillRect/>
                      </a:stretch>
                    </p:blipFill>
                    <p:spPr>
                      <a:xfrm>
                        <a:off x="6477000" y="5562600"/>
                        <a:ext cx="385763" cy="506413"/>
                      </a:xfrm>
                      <a:prstGeom prst="rect">
                        <a:avLst/>
                      </a:prstGeom>
                      <a:noFill/>
                      <a:ln w="38100">
                        <a:noFill/>
                        <a:miter/>
                      </a:ln>
                    </p:spPr>
                  </p:pic>
                </p:oleObj>
              </mc:Fallback>
            </mc:AlternateContent>
          </a:graphicData>
        </a:graphic>
      </p:graphicFrame>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24" name="文本框 81923"/>
          <p:cNvSpPr txBox="1"/>
          <p:nvPr/>
        </p:nvSpPr>
        <p:spPr>
          <a:xfrm>
            <a:off x="1066800" y="609600"/>
            <a:ext cx="4038600" cy="4572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FF3300"/>
                </a:solidFill>
                <a:latin typeface="楷体_GB2312" pitchFamily="49" charset="-122"/>
                <a:ea typeface="楷体_GB2312" pitchFamily="49" charset="-122"/>
              </a:rPr>
              <a:t>常用的电测法测功率的装置</a:t>
            </a:r>
            <a:endParaRPr lang="zh-CN" altLang="en-US" sz="2400" b="1">
              <a:solidFill>
                <a:srgbClr val="FF3300"/>
              </a:solidFill>
              <a:latin typeface="楷体_GB2312" pitchFamily="49" charset="-122"/>
              <a:ea typeface="楷体_GB2312" pitchFamily="49" charset="-122"/>
            </a:endParaRPr>
          </a:p>
        </p:txBody>
      </p:sp>
      <p:graphicFrame>
        <p:nvGraphicFramePr>
          <p:cNvPr id="81925" name="内容占位符 81924"/>
          <p:cNvGraphicFramePr>
            <a:graphicFrameLocks noChangeAspect="1"/>
          </p:cNvGraphicFramePr>
          <p:nvPr>
            <p:ph idx="4294967295"/>
          </p:nvPr>
        </p:nvGraphicFramePr>
        <p:xfrm>
          <a:off x="1600200" y="2286000"/>
          <a:ext cx="5181600" cy="2851150"/>
        </p:xfrm>
        <a:graphic>
          <a:graphicData uri="http://schemas.openxmlformats.org/presentationml/2006/ole">
            <mc:AlternateContent>
              <mc:Choice xmlns:v="urn:schemas-microsoft-com:vml" Requires="v">
                <p:oleObj spid="_x0000_s1059" r:id="rId2" imgW="7924800" imgH="3152775" progId="AutoCAD.Drawing.17">
                  <p:embed/>
                </p:oleObj>
              </mc:Choice>
              <mc:Fallback>
                <p:oleObj r:id="rId2" imgW="7924800" imgH="3152775" progId="AutoCAD.Drawing.17">
                  <p:embed/>
                  <p:pic>
                    <p:nvPicPr>
                      <p:cNvPr id="0" name="OLE substitute image"/>
                      <p:cNvPicPr/>
                      <p:nvPr/>
                    </p:nvPicPr>
                    <p:blipFill>
                      <a:blip r:embed="rId3">
                        <a:lum/>
                      </a:blip>
                      <a:srcRect l="1506" t="47296" r="76184" b="29764"/>
                      <a:stretch>
                        <a:fillRect/>
                      </a:stretch>
                    </p:blipFill>
                    <p:spPr>
                      <a:xfrm>
                        <a:off x="1600200" y="2286000"/>
                        <a:ext cx="5181600" cy="2851150"/>
                      </a:xfrm>
                      <a:prstGeom prst="rect">
                        <a:avLst/>
                      </a:prstGeom>
                      <a:noFill/>
                      <a:ln w="38100">
                        <a:miter/>
                      </a:ln>
                    </p:spPr>
                  </p:pic>
                </p:oleObj>
              </mc:Fallback>
            </mc:AlternateContent>
          </a:graphicData>
        </a:graphic>
      </p:graphicFrame>
      <p:sp>
        <p:nvSpPr>
          <p:cNvPr id="81927" name="文本框 81926"/>
          <p:cNvSpPr txBox="1"/>
          <p:nvPr/>
        </p:nvSpPr>
        <p:spPr>
          <a:xfrm>
            <a:off x="990600" y="1371600"/>
            <a:ext cx="2176463"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FF3300"/>
                </a:solidFill>
                <a:latin typeface="楷体_GB2312" pitchFamily="49" charset="-122"/>
                <a:ea typeface="楷体_GB2312" pitchFamily="49" charset="-122"/>
              </a:rPr>
              <a:t>（</a:t>
            </a:r>
            <a:r>
              <a:rPr lang="en-US" altLang="zh-CN" sz="2400" b="1">
                <a:solidFill>
                  <a:srgbClr val="FF3300"/>
                </a:solidFill>
                <a:latin typeface="楷体_GB2312" pitchFamily="49" charset="-122"/>
                <a:ea typeface="楷体_GB2312" pitchFamily="49" charset="-122"/>
              </a:rPr>
              <a:t>a</a:t>
            </a:r>
            <a:r>
              <a:rPr lang="zh-CN" altLang="en-US" sz="2400" b="1">
                <a:solidFill>
                  <a:srgbClr val="FF3300"/>
                </a:solidFill>
                <a:latin typeface="楷体_GB2312" pitchFamily="49" charset="-122"/>
                <a:ea typeface="楷体_GB2312" pitchFamily="49" charset="-122"/>
              </a:rPr>
              <a:t>）测水轮机</a:t>
            </a:r>
            <a:endParaRPr lang="zh-CN" altLang="en-US" sz="2400" b="1">
              <a:solidFill>
                <a:srgbClr val="FF3300"/>
              </a:solidFill>
              <a:latin typeface="楷体_GB2312" pitchFamily="49" charset="-122"/>
              <a:ea typeface="楷体_GB2312" pitchFamily="49"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83972" name="内容占位符 83971"/>
          <p:cNvGraphicFramePr>
            <a:graphicFrameLocks noChangeAspect="1"/>
          </p:cNvGraphicFramePr>
          <p:nvPr>
            <p:ph idx="4294967295"/>
          </p:nvPr>
        </p:nvGraphicFramePr>
        <p:xfrm>
          <a:off x="1447800" y="1752600"/>
          <a:ext cx="6019800" cy="3068638"/>
        </p:xfrm>
        <a:graphic>
          <a:graphicData uri="http://schemas.openxmlformats.org/presentationml/2006/ole">
            <mc:AlternateContent>
              <mc:Choice xmlns:v="urn:schemas-microsoft-com:vml" Requires="v">
                <p:oleObj spid="_x0000_s1060" r:id="rId2" imgW="8953500" imgH="4562475" progId="AutoCAD.Drawing.17">
                  <p:embed/>
                </p:oleObj>
              </mc:Choice>
              <mc:Fallback>
                <p:oleObj r:id="rId2" imgW="8953500" imgH="4562475" progId="AutoCAD.Drawing.17">
                  <p:embed/>
                  <p:pic>
                    <p:nvPicPr>
                      <p:cNvPr id="0" name="OLE substitute image"/>
                      <p:cNvPicPr/>
                      <p:nvPr/>
                    </p:nvPicPr>
                    <p:blipFill>
                      <a:blip r:embed="rId3">
                        <a:lum/>
                      </a:blip>
                      <a:srcRect l="24086" t="41574" r="17957" b="10938"/>
                      <a:stretch>
                        <a:fillRect/>
                      </a:stretch>
                    </p:blipFill>
                    <p:spPr>
                      <a:xfrm>
                        <a:off x="1447800" y="1752600"/>
                        <a:ext cx="6019800" cy="3068638"/>
                      </a:xfrm>
                      <a:prstGeom prst="rect">
                        <a:avLst/>
                      </a:prstGeom>
                      <a:noFill/>
                      <a:ln w="38100">
                        <a:miter/>
                      </a:ln>
                    </p:spPr>
                  </p:pic>
                </p:oleObj>
              </mc:Fallback>
            </mc:AlternateContent>
          </a:graphicData>
        </a:graphic>
      </p:graphicFrame>
      <p:sp>
        <p:nvSpPr>
          <p:cNvPr id="83974" name="文本框 83973"/>
          <p:cNvSpPr txBox="1"/>
          <p:nvPr/>
        </p:nvSpPr>
        <p:spPr>
          <a:xfrm>
            <a:off x="1219200" y="914400"/>
            <a:ext cx="1870075"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FF3300"/>
                </a:solidFill>
                <a:latin typeface="楷体_GB2312" pitchFamily="49" charset="-122"/>
                <a:ea typeface="楷体_GB2312" pitchFamily="49" charset="-122"/>
              </a:rPr>
              <a:t>（</a:t>
            </a:r>
            <a:r>
              <a:rPr lang="en-US" altLang="zh-CN" sz="2400" b="1">
                <a:solidFill>
                  <a:srgbClr val="FF3300"/>
                </a:solidFill>
                <a:latin typeface="楷体_GB2312" pitchFamily="49" charset="-122"/>
                <a:ea typeface="楷体_GB2312" pitchFamily="49" charset="-122"/>
              </a:rPr>
              <a:t>b</a:t>
            </a:r>
            <a:r>
              <a:rPr lang="zh-CN" altLang="en-US" sz="2400" b="1">
                <a:solidFill>
                  <a:srgbClr val="FF3300"/>
                </a:solidFill>
                <a:latin typeface="楷体_GB2312" pitchFamily="49" charset="-122"/>
                <a:ea typeface="楷体_GB2312" pitchFamily="49" charset="-122"/>
              </a:rPr>
              <a:t>）测水泵</a:t>
            </a:r>
            <a:endParaRPr lang="zh-CN" altLang="en-US" sz="2400" b="1">
              <a:solidFill>
                <a:srgbClr val="FF3300"/>
              </a:solidFill>
              <a:latin typeface="楷体_GB2312" pitchFamily="49" charset="-122"/>
              <a:ea typeface="楷体_GB2312" pitchFamily="49"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6020" name="文本框 86019"/>
          <p:cNvSpPr txBox="1"/>
          <p:nvPr/>
        </p:nvSpPr>
        <p:spPr>
          <a:xfrm>
            <a:off x="2743200" y="609600"/>
            <a:ext cx="2227263" cy="57943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3200" b="1">
                <a:latin typeface="楷体_GB2312" pitchFamily="49" charset="-122"/>
                <a:ea typeface="楷体_GB2312" pitchFamily="49" charset="-122"/>
              </a:rPr>
              <a:t>4.3 </a:t>
            </a:r>
            <a:r>
              <a:rPr lang="zh-CN" altLang="en-US" sz="3200" b="1">
                <a:latin typeface="楷体_GB2312" pitchFamily="49" charset="-122"/>
                <a:ea typeface="楷体_GB2312" pitchFamily="49" charset="-122"/>
              </a:rPr>
              <a:t>转矩仪</a:t>
            </a:r>
            <a:endParaRPr lang="zh-CN" altLang="en-US" sz="3200" b="1">
              <a:latin typeface="楷体_GB2312" pitchFamily="49" charset="-122"/>
              <a:ea typeface="楷体_GB2312" pitchFamily="49" charset="-122"/>
            </a:endParaRPr>
          </a:p>
        </p:txBody>
      </p:sp>
      <p:sp>
        <p:nvSpPr>
          <p:cNvPr id="86021" name="文本框 86020"/>
          <p:cNvSpPr txBox="1"/>
          <p:nvPr/>
        </p:nvSpPr>
        <p:spPr>
          <a:xfrm>
            <a:off x="685800" y="1295400"/>
            <a:ext cx="8001000" cy="19907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30000"/>
              </a:lnSpc>
            </a:pPr>
            <a:r>
              <a:rPr lang="zh-CN" altLang="en-US" sz="2400" b="1">
                <a:latin typeface="楷体_GB2312" pitchFamily="49" charset="-122"/>
                <a:ea typeface="楷体_GB2312" pitchFamily="49" charset="-122"/>
              </a:rPr>
              <a:t>根据材料力学理论，转轴在转矩</a:t>
            </a:r>
            <a:r>
              <a:rPr lang="en-US" altLang="zh-CN" sz="2400" b="1">
                <a:latin typeface="楷体_GB2312" pitchFamily="49" charset="-122"/>
                <a:ea typeface="楷体_GB2312" pitchFamily="49" charset="-122"/>
              </a:rPr>
              <a:t>M</a:t>
            </a:r>
            <a:r>
              <a:rPr lang="zh-CN" altLang="en-US" sz="2400" b="1">
                <a:latin typeface="楷体_GB2312" pitchFamily="49" charset="-122"/>
                <a:ea typeface="楷体_GB2312" pitchFamily="49" charset="-122"/>
              </a:rPr>
              <a:t>的作用下，内部各点均处于纯剪切应力状态，在圆横截面的外缘上，剪切应力最大。最大的剪切应力     与抗扭截面系数</a:t>
            </a:r>
            <a:r>
              <a:rPr lang="en-US" altLang="zh-CN" sz="2400" b="1">
                <a:latin typeface="楷体_GB2312" pitchFamily="49" charset="-122"/>
                <a:ea typeface="楷体_GB2312" pitchFamily="49" charset="-122"/>
              </a:rPr>
              <a:t>W</a:t>
            </a:r>
            <a:r>
              <a:rPr lang="zh-CN" altLang="en-US" sz="2400" b="1">
                <a:latin typeface="楷体_GB2312" pitchFamily="49" charset="-122"/>
                <a:ea typeface="楷体_GB2312" pitchFamily="49" charset="-122"/>
              </a:rPr>
              <a:t>和转矩</a:t>
            </a:r>
            <a:r>
              <a:rPr lang="en-US" altLang="zh-CN" sz="2400" b="1">
                <a:latin typeface="楷体_GB2312" pitchFamily="49" charset="-122"/>
                <a:ea typeface="楷体_GB2312" pitchFamily="49" charset="-122"/>
              </a:rPr>
              <a:t>M</a:t>
            </a:r>
            <a:r>
              <a:rPr lang="zh-CN" altLang="en-US" sz="2400" b="1">
                <a:latin typeface="楷体_GB2312" pitchFamily="49" charset="-122"/>
                <a:ea typeface="楷体_GB2312" pitchFamily="49" charset="-122"/>
              </a:rPr>
              <a:t>之间的关系为</a:t>
            </a:r>
            <a:endParaRPr lang="zh-CN" altLang="en-US" sz="2400" b="1">
              <a:latin typeface="楷体_GB2312" pitchFamily="49" charset="-122"/>
              <a:ea typeface="楷体_GB2312" pitchFamily="49" charset="-122"/>
            </a:endParaRPr>
          </a:p>
        </p:txBody>
      </p:sp>
      <p:sp>
        <p:nvSpPr>
          <p:cNvPr id="86023" name="矩形 86022"/>
          <p:cNvSpPr/>
          <p:nvPr/>
        </p:nvSpPr>
        <p:spPr>
          <a:xfrm>
            <a:off x="0" y="3314700"/>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aphicFrame>
        <p:nvGraphicFramePr>
          <p:cNvPr id="86022" name="对象 86021"/>
          <p:cNvGraphicFramePr>
            <a:graphicFrameLocks noChangeAspect="1"/>
          </p:cNvGraphicFramePr>
          <p:nvPr/>
        </p:nvGraphicFramePr>
        <p:xfrm>
          <a:off x="3048000" y="2362200"/>
          <a:ext cx="611188" cy="506413"/>
        </p:xfrm>
        <a:graphic>
          <a:graphicData uri="http://schemas.openxmlformats.org/presentationml/2006/ole">
            <mc:AlternateContent>
              <mc:Choice xmlns:v="urn:schemas-microsoft-com:vml" Requires="v">
                <p:oleObj spid="_x0000_s1061" r:id="rId2" imgW="279400" imgH="228600" progId="Equation.DSMT4">
                  <p:embed/>
                </p:oleObj>
              </mc:Choice>
              <mc:Fallback>
                <p:oleObj r:id="rId2" imgW="279400" imgH="228600" progId="Equation.DSMT4">
                  <p:embed/>
                  <p:pic>
                    <p:nvPicPr>
                      <p:cNvPr id="0" name="OLE substitute image"/>
                      <p:cNvPicPr/>
                      <p:nvPr/>
                    </p:nvPicPr>
                    <p:blipFill>
                      <a:blip r:embed="rId3"/>
                      <a:stretch>
                        <a:fillRect/>
                      </a:stretch>
                    </p:blipFill>
                    <p:spPr>
                      <a:xfrm>
                        <a:off x="3048000" y="2362200"/>
                        <a:ext cx="611188" cy="506413"/>
                      </a:xfrm>
                      <a:prstGeom prst="rect">
                        <a:avLst/>
                      </a:prstGeom>
                      <a:noFill/>
                      <a:ln w="38100">
                        <a:noFill/>
                        <a:miter/>
                      </a:ln>
                    </p:spPr>
                  </p:pic>
                </p:oleObj>
              </mc:Fallback>
            </mc:AlternateContent>
          </a:graphicData>
        </a:graphic>
      </p:graphicFrame>
      <p:sp>
        <p:nvSpPr>
          <p:cNvPr id="86025" name="矩形 86024"/>
          <p:cNvSpPr/>
          <p:nvPr/>
        </p:nvSpPr>
        <p:spPr>
          <a:xfrm>
            <a:off x="0" y="3257550"/>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aphicFrame>
        <p:nvGraphicFramePr>
          <p:cNvPr id="86024" name="对象 86023"/>
          <p:cNvGraphicFramePr>
            <a:graphicFrameLocks noChangeAspect="1"/>
          </p:cNvGraphicFramePr>
          <p:nvPr/>
        </p:nvGraphicFramePr>
        <p:xfrm>
          <a:off x="3429000" y="3048000"/>
          <a:ext cx="1066800" cy="661988"/>
        </p:xfrm>
        <a:graphic>
          <a:graphicData uri="http://schemas.openxmlformats.org/presentationml/2006/ole">
            <mc:AlternateContent>
              <mc:Choice xmlns:v="urn:schemas-microsoft-com:vml" Requires="v">
                <p:oleObj spid="_x0000_s1062" r:id="rId4" imgW="635000" imgH="393700" progId="Equation.DSMT4">
                  <p:embed/>
                </p:oleObj>
              </mc:Choice>
              <mc:Fallback>
                <p:oleObj r:id="rId4" imgW="635000" imgH="393700" progId="Equation.DSMT4">
                  <p:embed/>
                  <p:pic>
                    <p:nvPicPr>
                      <p:cNvPr id="0" name="OLE substitute image"/>
                      <p:cNvPicPr/>
                      <p:nvPr/>
                    </p:nvPicPr>
                    <p:blipFill>
                      <a:blip r:embed="rId5"/>
                      <a:stretch>
                        <a:fillRect/>
                      </a:stretch>
                    </p:blipFill>
                    <p:spPr>
                      <a:xfrm>
                        <a:off x="3429000" y="3048000"/>
                        <a:ext cx="1066800" cy="661988"/>
                      </a:xfrm>
                      <a:prstGeom prst="rect">
                        <a:avLst/>
                      </a:prstGeom>
                      <a:noFill/>
                      <a:ln w="38100">
                        <a:noFill/>
                        <a:miter/>
                      </a:ln>
                    </p:spPr>
                  </p:pic>
                </p:oleObj>
              </mc:Fallback>
            </mc:AlternateContent>
          </a:graphicData>
        </a:graphic>
      </p:graphicFrame>
      <p:graphicFrame>
        <p:nvGraphicFramePr>
          <p:cNvPr id="86026" name="对象 86025"/>
          <p:cNvGraphicFramePr>
            <a:graphicFrameLocks noChangeAspect="1"/>
          </p:cNvGraphicFramePr>
          <p:nvPr/>
        </p:nvGraphicFramePr>
        <p:xfrm>
          <a:off x="3429000" y="3962400"/>
          <a:ext cx="1600200" cy="577850"/>
        </p:xfrm>
        <a:graphic>
          <a:graphicData uri="http://schemas.openxmlformats.org/presentationml/2006/ole">
            <mc:AlternateContent>
              <mc:Choice xmlns:v="urn:schemas-microsoft-com:vml" Requires="v">
                <p:oleObj spid="_x0000_s1063" r:id="rId6" imgW="1180465" imgH="419100" progId="Equation.DSMT4">
                  <p:embed/>
                </p:oleObj>
              </mc:Choice>
              <mc:Fallback>
                <p:oleObj r:id="rId6" imgW="1180465" imgH="419100" progId="Equation.DSMT4">
                  <p:embed/>
                  <p:pic>
                    <p:nvPicPr>
                      <p:cNvPr id="0" name="OLE substitute image"/>
                      <p:cNvPicPr/>
                      <p:nvPr/>
                    </p:nvPicPr>
                    <p:blipFill>
                      <a:blip r:embed="rId7"/>
                      <a:stretch>
                        <a:fillRect/>
                      </a:stretch>
                    </p:blipFill>
                    <p:spPr>
                      <a:xfrm>
                        <a:off x="3429000" y="3962400"/>
                        <a:ext cx="1600200" cy="577850"/>
                      </a:xfrm>
                      <a:prstGeom prst="rect">
                        <a:avLst/>
                      </a:prstGeom>
                      <a:noFill/>
                      <a:ln w="38100">
                        <a:noFill/>
                        <a:miter/>
                      </a:ln>
                    </p:spPr>
                  </p:pic>
                </p:oleObj>
              </mc:Fallback>
            </mc:AlternateContent>
          </a:graphicData>
        </a:graphic>
      </p:graphicFrame>
      <p:sp>
        <p:nvSpPr>
          <p:cNvPr id="86028" name="文本框 86027"/>
          <p:cNvSpPr txBox="1"/>
          <p:nvPr/>
        </p:nvSpPr>
        <p:spPr>
          <a:xfrm>
            <a:off x="609600" y="4572000"/>
            <a:ext cx="6313488"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latin typeface="楷体_GB2312" pitchFamily="49" charset="-122"/>
                <a:ea typeface="楷体_GB2312" pitchFamily="49" charset="-122"/>
              </a:rPr>
              <a:t>式中，</a:t>
            </a:r>
            <a:r>
              <a:rPr lang="en-US" altLang="zh-CN" sz="2400" b="1">
                <a:latin typeface="楷体_GB2312" pitchFamily="49" charset="-122"/>
                <a:ea typeface="楷体_GB2312" pitchFamily="49" charset="-122"/>
              </a:rPr>
              <a:t>D</a:t>
            </a:r>
            <a:r>
              <a:rPr lang="zh-CN" altLang="en-US" sz="2400" b="1">
                <a:latin typeface="楷体_GB2312" pitchFamily="49" charset="-122"/>
                <a:ea typeface="楷体_GB2312" pitchFamily="49" charset="-122"/>
              </a:rPr>
              <a:t>为空心轴的外径；</a:t>
            </a:r>
            <a:r>
              <a:rPr lang="en-US" altLang="zh-CN" sz="2400" b="1">
                <a:latin typeface="楷体_GB2312" pitchFamily="49" charset="-122"/>
                <a:ea typeface="楷体_GB2312" pitchFamily="49" charset="-122"/>
              </a:rPr>
              <a:t>d</a:t>
            </a:r>
            <a:r>
              <a:rPr lang="zh-CN" altLang="en-US" sz="2400" b="1">
                <a:latin typeface="楷体_GB2312" pitchFamily="49" charset="-122"/>
                <a:ea typeface="楷体_GB2312" pitchFamily="49" charset="-122"/>
              </a:rPr>
              <a:t>为空心轴的内径。</a:t>
            </a:r>
            <a:endParaRPr lang="zh-CN" altLang="en-US" sz="2400" b="1">
              <a:latin typeface="楷体_GB2312" pitchFamily="49" charset="-122"/>
              <a:ea typeface="楷体_GB2312" pitchFamily="49" charset="-122"/>
            </a:endParaRPr>
          </a:p>
        </p:txBody>
      </p:sp>
      <p:sp>
        <p:nvSpPr>
          <p:cNvPr id="86029" name="文本框 86028"/>
          <p:cNvSpPr txBox="1"/>
          <p:nvPr/>
        </p:nvSpPr>
        <p:spPr>
          <a:xfrm>
            <a:off x="457200" y="5029200"/>
            <a:ext cx="8382000" cy="12001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30000"/>
              </a:lnSpc>
            </a:pPr>
            <a:r>
              <a:rPr lang="en-US" altLang="zh-CN" sz="3200">
                <a:latin typeface="黑体" panose="02010609060101010101" pitchFamily="2" charset="-122"/>
                <a:ea typeface="黑体" panose="02010609060101010101" pitchFamily="2" charset="-122"/>
              </a:rPr>
              <a:t>    </a:t>
            </a:r>
            <a:r>
              <a:rPr lang="zh-CN" altLang="en-US" sz="2400" b="1">
                <a:latin typeface="楷体_GB2312" pitchFamily="49" charset="-122"/>
                <a:ea typeface="楷体_GB2312" pitchFamily="49" charset="-122"/>
              </a:rPr>
              <a:t>无法用应变片直接测量，但主应力方向与轴线成</a:t>
            </a:r>
            <a:r>
              <a:rPr lang="en-US" altLang="zh-CN" sz="2400" b="1">
                <a:latin typeface="楷体_GB2312" pitchFamily="49" charset="-122"/>
                <a:ea typeface="楷体_GB2312" pitchFamily="49" charset="-122"/>
              </a:rPr>
              <a:t>45</a:t>
            </a:r>
            <a:r>
              <a:rPr lang="en-US" altLang="zh-CN" sz="2400" b="1" baseline="30000">
                <a:latin typeface="楷体_GB2312" pitchFamily="49" charset="-122"/>
                <a:ea typeface="楷体_GB2312" pitchFamily="49" charset="-122"/>
              </a:rPr>
              <a:t>0</a:t>
            </a:r>
            <a:r>
              <a:rPr lang="zh-CN" altLang="en-US" sz="2400" b="1">
                <a:latin typeface="楷体_GB2312" pitchFamily="49" charset="-122"/>
                <a:ea typeface="楷体_GB2312" pitchFamily="49" charset="-122"/>
              </a:rPr>
              <a:t>夹</a:t>
            </a:r>
            <a:endParaRPr lang="zh-CN" altLang="en-US" sz="2400" b="1">
              <a:latin typeface="楷体_GB2312" pitchFamily="49" charset="-122"/>
              <a:ea typeface="楷体_GB2312" pitchFamily="49" charset="-122"/>
            </a:endParaRPr>
          </a:p>
          <a:p>
            <a:pPr>
              <a:lnSpc>
                <a:spcPct val="130000"/>
              </a:lnSpc>
            </a:pPr>
            <a:r>
              <a:rPr lang="zh-CN" altLang="en-US" sz="2400" b="1">
                <a:latin typeface="楷体_GB2312" pitchFamily="49" charset="-122"/>
                <a:ea typeface="楷体_GB2312" pitchFamily="49" charset="-122"/>
              </a:rPr>
              <a:t>  角，且</a:t>
            </a:r>
            <a:endParaRPr lang="zh-CN" altLang="en-US" sz="2400" b="1">
              <a:latin typeface="楷体_GB2312" pitchFamily="49" charset="-122"/>
              <a:ea typeface="楷体_GB2312" pitchFamily="49" charset="-122"/>
            </a:endParaRPr>
          </a:p>
        </p:txBody>
      </p:sp>
      <p:graphicFrame>
        <p:nvGraphicFramePr>
          <p:cNvPr id="86030" name="内容占位符 86029"/>
          <p:cNvGraphicFramePr>
            <a:graphicFrameLocks noChangeAspect="1"/>
          </p:cNvGraphicFramePr>
          <p:nvPr>
            <p:ph idx="4294967295"/>
          </p:nvPr>
        </p:nvGraphicFramePr>
        <p:xfrm>
          <a:off x="685800" y="5181600"/>
          <a:ext cx="647700" cy="530225"/>
        </p:xfrm>
        <a:graphic>
          <a:graphicData uri="http://schemas.openxmlformats.org/presentationml/2006/ole">
            <mc:AlternateContent>
              <mc:Choice xmlns:v="urn:schemas-microsoft-com:vml" Requires="v">
                <p:oleObj spid="_x0000_s1064" r:id="rId8" imgW="279400" imgH="228600" progId="Equation.DSMT4">
                  <p:embed/>
                </p:oleObj>
              </mc:Choice>
              <mc:Fallback>
                <p:oleObj r:id="rId8" imgW="279400" imgH="228600" progId="Equation.DSMT4">
                  <p:embed/>
                  <p:pic>
                    <p:nvPicPr>
                      <p:cNvPr id="0" name="OLE substitute image"/>
                      <p:cNvPicPr/>
                      <p:nvPr/>
                    </p:nvPicPr>
                    <p:blipFill>
                      <a:blip r:embed="rId3">
                        <a:lum/>
                      </a:blip>
                      <a:stretch>
                        <a:fillRect/>
                      </a:stretch>
                    </p:blipFill>
                    <p:spPr>
                      <a:xfrm>
                        <a:off x="685800" y="5181600"/>
                        <a:ext cx="647700" cy="530225"/>
                      </a:xfrm>
                      <a:prstGeom prst="rect">
                        <a:avLst/>
                      </a:prstGeom>
                      <a:noFill/>
                      <a:ln w="38100">
                        <a:miter/>
                      </a:ln>
                    </p:spPr>
                  </p:pic>
                </p:oleObj>
              </mc:Fallback>
            </mc:AlternateContent>
          </a:graphicData>
        </a:graphic>
      </p:graphicFrame>
      <p:graphicFrame>
        <p:nvGraphicFramePr>
          <p:cNvPr id="86032" name="对象 86031"/>
          <p:cNvGraphicFramePr>
            <a:graphicFrameLocks noChangeAspect="1"/>
          </p:cNvGraphicFramePr>
          <p:nvPr/>
        </p:nvGraphicFramePr>
        <p:xfrm>
          <a:off x="1676400" y="5791200"/>
          <a:ext cx="1752600" cy="420688"/>
        </p:xfrm>
        <a:graphic>
          <a:graphicData uri="http://schemas.openxmlformats.org/presentationml/2006/ole">
            <mc:AlternateContent>
              <mc:Choice xmlns:v="urn:schemas-microsoft-com:vml" Requires="v">
                <p:oleObj spid="_x0000_s1065" r:id="rId9" imgW="951865" imgH="228600" progId="Equation.DSMT4">
                  <p:embed/>
                </p:oleObj>
              </mc:Choice>
              <mc:Fallback>
                <p:oleObj r:id="rId9" imgW="951865" imgH="228600" progId="Equation.DSMT4">
                  <p:embed/>
                  <p:pic>
                    <p:nvPicPr>
                      <p:cNvPr id="0" name="OLE substitute image"/>
                      <p:cNvPicPr/>
                      <p:nvPr/>
                    </p:nvPicPr>
                    <p:blipFill>
                      <a:blip r:embed="rId10"/>
                      <a:stretch>
                        <a:fillRect/>
                      </a:stretch>
                    </p:blipFill>
                    <p:spPr>
                      <a:xfrm>
                        <a:off x="1676400" y="5791200"/>
                        <a:ext cx="1752600" cy="420688"/>
                      </a:xfrm>
                      <a:prstGeom prst="rect">
                        <a:avLst/>
                      </a:prstGeom>
                      <a:noFill/>
                      <a:ln w="38100">
                        <a:noFill/>
                        <a:miter/>
                      </a:ln>
                    </p:spPr>
                  </p:pic>
                </p:oleObj>
              </mc:Fallback>
            </mc:AlternateContent>
          </a:graphicData>
        </a:graphic>
      </p:graphicFrame>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8069" name="矩形 88068"/>
          <p:cNvSpPr/>
          <p:nvPr/>
        </p:nvSpPr>
        <p:spPr>
          <a:xfrm>
            <a:off x="0" y="3314700"/>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88070" name="文本框 88069"/>
          <p:cNvSpPr txBox="1"/>
          <p:nvPr/>
        </p:nvSpPr>
        <p:spPr>
          <a:xfrm>
            <a:off x="609600" y="685800"/>
            <a:ext cx="4473575"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latin typeface="Garamond" panose="02020404030301010803" pitchFamily="18" charset="0"/>
                <a:ea typeface="楷体_GB2312" pitchFamily="49" charset="-122"/>
              </a:rPr>
              <a:t>根据应力与应变的关系，应变为</a:t>
            </a:r>
            <a:endParaRPr lang="zh-CN" altLang="en-US" sz="2400" b="1">
              <a:latin typeface="Garamond" panose="02020404030301010803" pitchFamily="18" charset="0"/>
              <a:ea typeface="楷体_GB2312" pitchFamily="49" charset="-122"/>
            </a:endParaRPr>
          </a:p>
        </p:txBody>
      </p:sp>
      <p:sp>
        <p:nvSpPr>
          <p:cNvPr id="88072" name="矩形 88071"/>
          <p:cNvSpPr/>
          <p:nvPr/>
        </p:nvSpPr>
        <p:spPr>
          <a:xfrm>
            <a:off x="0" y="3243263"/>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aphicFrame>
        <p:nvGraphicFramePr>
          <p:cNvPr id="88071" name="对象 88070"/>
          <p:cNvGraphicFramePr>
            <a:graphicFrameLocks noChangeAspect="1"/>
          </p:cNvGraphicFramePr>
          <p:nvPr/>
        </p:nvGraphicFramePr>
        <p:xfrm>
          <a:off x="1447800" y="1219200"/>
          <a:ext cx="5105400" cy="839788"/>
        </p:xfrm>
        <a:graphic>
          <a:graphicData uri="http://schemas.openxmlformats.org/presentationml/2006/ole">
            <mc:AlternateContent>
              <mc:Choice xmlns:v="urn:schemas-microsoft-com:vml" Requires="v">
                <p:oleObj spid="_x0000_s1066" r:id="rId2" imgW="2438400" imgH="393700" progId="Equation.DSMT4">
                  <p:embed/>
                </p:oleObj>
              </mc:Choice>
              <mc:Fallback>
                <p:oleObj r:id="rId2" imgW="2438400" imgH="393700" progId="Equation.DSMT4">
                  <p:embed/>
                  <p:pic>
                    <p:nvPicPr>
                      <p:cNvPr id="0" name="OLE substitute image"/>
                      <p:cNvPicPr/>
                      <p:nvPr/>
                    </p:nvPicPr>
                    <p:blipFill>
                      <a:blip r:embed="rId3"/>
                      <a:stretch>
                        <a:fillRect/>
                      </a:stretch>
                    </p:blipFill>
                    <p:spPr>
                      <a:xfrm>
                        <a:off x="1447800" y="1219200"/>
                        <a:ext cx="5105400" cy="839788"/>
                      </a:xfrm>
                      <a:prstGeom prst="rect">
                        <a:avLst/>
                      </a:prstGeom>
                      <a:noFill/>
                      <a:ln w="38100">
                        <a:noFill/>
                        <a:miter/>
                      </a:ln>
                    </p:spPr>
                  </p:pic>
                </p:oleObj>
              </mc:Fallback>
            </mc:AlternateContent>
          </a:graphicData>
        </a:graphic>
      </p:graphicFrame>
      <p:sp>
        <p:nvSpPr>
          <p:cNvPr id="88074" name="矩形 88073"/>
          <p:cNvSpPr/>
          <p:nvPr/>
        </p:nvSpPr>
        <p:spPr>
          <a:xfrm>
            <a:off x="0" y="3243263"/>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aphicFrame>
        <p:nvGraphicFramePr>
          <p:cNvPr id="88073" name="对象 88072"/>
          <p:cNvGraphicFramePr>
            <a:graphicFrameLocks noChangeAspect="1"/>
          </p:cNvGraphicFramePr>
          <p:nvPr/>
        </p:nvGraphicFramePr>
        <p:xfrm>
          <a:off x="1295400" y="2362200"/>
          <a:ext cx="5386388" cy="847725"/>
        </p:xfrm>
        <a:graphic>
          <a:graphicData uri="http://schemas.openxmlformats.org/presentationml/2006/ole">
            <mc:AlternateContent>
              <mc:Choice xmlns:v="urn:schemas-microsoft-com:vml" Requires="v">
                <p:oleObj spid="_x0000_s1067" r:id="rId4" imgW="2552700" imgH="393700" progId="Equation.DSMT4">
                  <p:embed/>
                </p:oleObj>
              </mc:Choice>
              <mc:Fallback>
                <p:oleObj r:id="rId4" imgW="2552700" imgH="393700" progId="Equation.DSMT4">
                  <p:embed/>
                  <p:pic>
                    <p:nvPicPr>
                      <p:cNvPr id="0" name="OLE substitute image"/>
                      <p:cNvPicPr/>
                      <p:nvPr/>
                    </p:nvPicPr>
                    <p:blipFill>
                      <a:blip r:embed="rId5"/>
                      <a:stretch>
                        <a:fillRect/>
                      </a:stretch>
                    </p:blipFill>
                    <p:spPr>
                      <a:xfrm>
                        <a:off x="1295400" y="2362200"/>
                        <a:ext cx="5386388" cy="847725"/>
                      </a:xfrm>
                      <a:prstGeom prst="rect">
                        <a:avLst/>
                      </a:prstGeom>
                      <a:noFill/>
                      <a:ln w="38100">
                        <a:noFill/>
                        <a:miter/>
                      </a:ln>
                    </p:spPr>
                  </p:pic>
                </p:oleObj>
              </mc:Fallback>
            </mc:AlternateContent>
          </a:graphicData>
        </a:graphic>
      </p:graphicFrame>
      <p:sp>
        <p:nvSpPr>
          <p:cNvPr id="88075" name="文本框 88074"/>
          <p:cNvSpPr txBox="1"/>
          <p:nvPr/>
        </p:nvSpPr>
        <p:spPr>
          <a:xfrm>
            <a:off x="457200" y="3429000"/>
            <a:ext cx="7081838"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latin typeface="楷体_GB2312" pitchFamily="49" charset="-122"/>
                <a:ea typeface="楷体_GB2312" pitchFamily="49" charset="-122"/>
              </a:rPr>
              <a:t>式中，</a:t>
            </a:r>
            <a:r>
              <a:rPr lang="en-US" altLang="zh-CN" sz="2400" b="1">
                <a:latin typeface="楷体_GB2312" pitchFamily="49" charset="-122"/>
                <a:ea typeface="楷体_GB2312" pitchFamily="49" charset="-122"/>
              </a:rPr>
              <a:t>E</a:t>
            </a:r>
            <a:r>
              <a:rPr lang="zh-CN" altLang="en-US" sz="2400" b="1">
                <a:latin typeface="楷体_GB2312" pitchFamily="49" charset="-122"/>
                <a:ea typeface="楷体_GB2312" pitchFamily="49" charset="-122"/>
              </a:rPr>
              <a:t>为材料的弹性模量；   为材料的泊松比。 </a:t>
            </a:r>
            <a:endParaRPr lang="zh-CN" altLang="en-US" sz="2400" b="1">
              <a:latin typeface="楷体_GB2312" pitchFamily="49" charset="-122"/>
              <a:ea typeface="楷体_GB2312" pitchFamily="49" charset="-122"/>
            </a:endParaRPr>
          </a:p>
        </p:txBody>
      </p:sp>
      <p:sp>
        <p:nvSpPr>
          <p:cNvPr id="88077" name="矩形 88076"/>
          <p:cNvSpPr/>
          <p:nvPr/>
        </p:nvSpPr>
        <p:spPr>
          <a:xfrm>
            <a:off x="0" y="3352800"/>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aphicFrame>
        <p:nvGraphicFramePr>
          <p:cNvPr id="88076" name="对象 88075"/>
          <p:cNvGraphicFramePr>
            <a:graphicFrameLocks noChangeAspect="1"/>
          </p:cNvGraphicFramePr>
          <p:nvPr/>
        </p:nvGraphicFramePr>
        <p:xfrm>
          <a:off x="4419600" y="3505200"/>
          <a:ext cx="376238" cy="401638"/>
        </p:xfrm>
        <a:graphic>
          <a:graphicData uri="http://schemas.openxmlformats.org/presentationml/2006/ole">
            <mc:AlternateContent>
              <mc:Choice xmlns:v="urn:schemas-microsoft-com:vml" Requires="v">
                <p:oleObj spid="_x0000_s1068" r:id="rId6" imgW="152400" imgH="165100" progId="Equation.DSMT4">
                  <p:embed/>
                </p:oleObj>
              </mc:Choice>
              <mc:Fallback>
                <p:oleObj r:id="rId6" imgW="152400" imgH="165100" progId="Equation.DSMT4">
                  <p:embed/>
                  <p:pic>
                    <p:nvPicPr>
                      <p:cNvPr id="0" name="OLE substitute image"/>
                      <p:cNvPicPr/>
                      <p:nvPr/>
                    </p:nvPicPr>
                    <p:blipFill>
                      <a:blip r:embed="rId7"/>
                      <a:stretch>
                        <a:fillRect/>
                      </a:stretch>
                    </p:blipFill>
                    <p:spPr>
                      <a:xfrm>
                        <a:off x="4419600" y="3505200"/>
                        <a:ext cx="376238" cy="401638"/>
                      </a:xfrm>
                      <a:prstGeom prst="rect">
                        <a:avLst/>
                      </a:prstGeom>
                      <a:noFill/>
                      <a:ln w="38100">
                        <a:noFill/>
                        <a:miter/>
                      </a:ln>
                    </p:spPr>
                  </p:pic>
                </p:oleObj>
              </mc:Fallback>
            </mc:AlternateContent>
          </a:graphicData>
        </a:graphic>
      </p:graphicFrame>
      <p:sp>
        <p:nvSpPr>
          <p:cNvPr id="88081" name="文本框 88080"/>
          <p:cNvSpPr txBox="1"/>
          <p:nvPr/>
        </p:nvSpPr>
        <p:spPr>
          <a:xfrm>
            <a:off x="457200" y="4038600"/>
            <a:ext cx="8229600" cy="19907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30000"/>
              </a:lnSpc>
            </a:pPr>
            <a:r>
              <a:rPr lang="en-US" altLang="zh-CN" sz="2400" b="1">
                <a:latin typeface="楷体_GB2312" pitchFamily="49" charset="-122"/>
                <a:ea typeface="楷体_GB2312" pitchFamily="49" charset="-122"/>
              </a:rPr>
              <a:t>   </a:t>
            </a:r>
            <a:r>
              <a:rPr lang="zh-CN" altLang="en-US" sz="2400" b="1">
                <a:latin typeface="楷体_GB2312" pitchFamily="49" charset="-122"/>
                <a:ea typeface="楷体_GB2312" pitchFamily="49" charset="-122"/>
              </a:rPr>
              <a:t>这样就可沿着主应力的方向</a:t>
            </a:r>
            <a:r>
              <a:rPr lang="zh-CN" altLang="en-US" sz="2400" b="1">
                <a:solidFill>
                  <a:srgbClr val="FF3300"/>
                </a:solidFill>
                <a:latin typeface="楷体_GB2312" pitchFamily="49" charset="-122"/>
                <a:ea typeface="楷体_GB2312" pitchFamily="49" charset="-122"/>
              </a:rPr>
              <a:t>粘应变片</a:t>
            </a:r>
            <a:r>
              <a:rPr lang="zh-CN" altLang="en-US" sz="2400" b="1">
                <a:latin typeface="楷体_GB2312" pitchFamily="49" charset="-122"/>
                <a:ea typeface="楷体_GB2312" pitchFamily="49" charset="-122"/>
              </a:rPr>
              <a:t>，</a:t>
            </a:r>
            <a:r>
              <a:rPr lang="zh-CN" altLang="en-US" sz="2400" b="1">
                <a:solidFill>
                  <a:srgbClr val="FF3300"/>
                </a:solidFill>
                <a:latin typeface="楷体_GB2312" pitchFamily="49" charset="-122"/>
                <a:ea typeface="楷体_GB2312" pitchFamily="49" charset="-122"/>
              </a:rPr>
              <a:t>测出应变即可知其轴上所受的转矩。</a:t>
            </a:r>
            <a:r>
              <a:rPr lang="zh-CN" altLang="en-US" sz="2400" b="1">
                <a:latin typeface="楷体_GB2312" pitchFamily="49" charset="-122"/>
                <a:ea typeface="楷体_GB2312" pitchFamily="49" charset="-122"/>
              </a:rPr>
              <a:t>应变片可以直接粘在需要测量转矩的转轴上，也可以粘在一根特制的轴上制成电阻应变式转矩传感器，用于各种需要测量转矩的场合。 </a:t>
            </a:r>
            <a:endParaRPr lang="zh-CN" altLang="en-US" sz="2400" b="1">
              <a:latin typeface="楷体_GB2312" pitchFamily="49" charset="-122"/>
              <a:ea typeface="楷体_GB2312" pitchFamily="49" charset="-122"/>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092" name="文本框 89091"/>
          <p:cNvSpPr txBox="1"/>
          <p:nvPr/>
        </p:nvSpPr>
        <p:spPr>
          <a:xfrm>
            <a:off x="533400" y="765175"/>
            <a:ext cx="8153400" cy="151606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30000"/>
              </a:lnSpc>
            </a:pPr>
            <a:r>
              <a:rPr lang="en-US" altLang="zh-CN" sz="2400">
                <a:latin typeface="楷体_GB2312" pitchFamily="49" charset="-122"/>
                <a:ea typeface="楷体_GB2312" pitchFamily="49" charset="-122"/>
              </a:rPr>
              <a:t>     </a:t>
            </a:r>
            <a:r>
              <a:rPr lang="zh-CN" altLang="en-US" sz="2400" b="1">
                <a:latin typeface="楷体_GB2312" pitchFamily="49" charset="-122"/>
                <a:ea typeface="楷体_GB2312" pitchFamily="49" charset="-122"/>
              </a:rPr>
              <a:t>又由材料力学可知，等直径圆轴的扭转变形，是用两个截面绕轴线的相对扭转角度来衡量的。在转矩</a:t>
            </a:r>
            <a:r>
              <a:rPr lang="en-US" altLang="zh-CN" sz="2400" b="1">
                <a:latin typeface="楷体_GB2312" pitchFamily="49" charset="-122"/>
                <a:ea typeface="楷体_GB2312" pitchFamily="49" charset="-122"/>
              </a:rPr>
              <a:t>M</a:t>
            </a:r>
            <a:r>
              <a:rPr lang="zh-CN" altLang="en-US" sz="2400" b="1">
                <a:latin typeface="楷体_GB2312" pitchFamily="49" charset="-122"/>
                <a:ea typeface="楷体_GB2312" pitchFamily="49" charset="-122"/>
              </a:rPr>
              <a:t>作用下，转轴上相距</a:t>
            </a:r>
            <a:r>
              <a:rPr lang="en-US" altLang="zh-CN" sz="2400" b="1">
                <a:latin typeface="楷体_GB2312" pitchFamily="49" charset="-122"/>
                <a:ea typeface="楷体_GB2312" pitchFamily="49" charset="-122"/>
              </a:rPr>
              <a:t>L</a:t>
            </a:r>
            <a:r>
              <a:rPr lang="zh-CN" altLang="en-US" sz="2400" b="1">
                <a:latin typeface="楷体_GB2312" pitchFamily="49" charset="-122"/>
                <a:ea typeface="楷体_GB2312" pitchFamily="49" charset="-122"/>
              </a:rPr>
              <a:t>的两横截面之间相对扭转角   为</a:t>
            </a:r>
            <a:endParaRPr lang="zh-CN" altLang="en-US" sz="2400" b="1">
              <a:latin typeface="楷体_GB2312" pitchFamily="49" charset="-122"/>
              <a:ea typeface="楷体_GB2312" pitchFamily="49" charset="-122"/>
            </a:endParaRPr>
          </a:p>
        </p:txBody>
      </p:sp>
      <p:sp>
        <p:nvSpPr>
          <p:cNvPr id="89094" name="矩形 89093"/>
          <p:cNvSpPr/>
          <p:nvPr/>
        </p:nvSpPr>
        <p:spPr>
          <a:xfrm>
            <a:off x="0" y="3213100"/>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aphicFrame>
        <p:nvGraphicFramePr>
          <p:cNvPr id="89093" name="对象 89092"/>
          <p:cNvGraphicFramePr>
            <a:graphicFrameLocks noChangeAspect="1"/>
          </p:cNvGraphicFramePr>
          <p:nvPr/>
        </p:nvGraphicFramePr>
        <p:xfrm>
          <a:off x="6172200" y="1905000"/>
          <a:ext cx="260350" cy="381000"/>
        </p:xfrm>
        <a:graphic>
          <a:graphicData uri="http://schemas.openxmlformats.org/presentationml/2006/ole">
            <mc:AlternateContent>
              <mc:Choice xmlns:v="urn:schemas-microsoft-com:vml" Requires="v">
                <p:oleObj spid="_x0000_s1069" r:id="rId2" imgW="127000" imgH="177165" progId="Equation.DSMT4">
                  <p:embed/>
                </p:oleObj>
              </mc:Choice>
              <mc:Fallback>
                <p:oleObj r:id="rId2" imgW="127000" imgH="177165" progId="Equation.DSMT4">
                  <p:embed/>
                  <p:pic>
                    <p:nvPicPr>
                      <p:cNvPr id="0" name="OLE substitute image"/>
                      <p:cNvPicPr/>
                      <p:nvPr/>
                    </p:nvPicPr>
                    <p:blipFill>
                      <a:blip r:embed="rId3"/>
                      <a:stretch>
                        <a:fillRect/>
                      </a:stretch>
                    </p:blipFill>
                    <p:spPr>
                      <a:xfrm>
                        <a:off x="6172200" y="1905000"/>
                        <a:ext cx="260350" cy="381000"/>
                      </a:xfrm>
                      <a:prstGeom prst="rect">
                        <a:avLst/>
                      </a:prstGeom>
                      <a:noFill/>
                      <a:ln w="38100">
                        <a:noFill/>
                        <a:miter/>
                      </a:ln>
                    </p:spPr>
                  </p:pic>
                </p:oleObj>
              </mc:Fallback>
            </mc:AlternateContent>
          </a:graphicData>
        </a:graphic>
      </p:graphicFrame>
      <p:sp>
        <p:nvSpPr>
          <p:cNvPr id="89096" name="矩形 89095"/>
          <p:cNvSpPr/>
          <p:nvPr/>
        </p:nvSpPr>
        <p:spPr>
          <a:xfrm>
            <a:off x="0" y="3238500"/>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aphicFrame>
        <p:nvGraphicFramePr>
          <p:cNvPr id="89095" name="对象 89094"/>
          <p:cNvGraphicFramePr>
            <a:graphicFrameLocks noChangeAspect="1"/>
          </p:cNvGraphicFramePr>
          <p:nvPr/>
        </p:nvGraphicFramePr>
        <p:xfrm>
          <a:off x="3276600" y="2362200"/>
          <a:ext cx="2024063" cy="763588"/>
        </p:xfrm>
        <a:graphic>
          <a:graphicData uri="http://schemas.openxmlformats.org/presentationml/2006/ole">
            <mc:AlternateContent>
              <mc:Choice xmlns:v="urn:schemas-microsoft-com:vml" Requires="v">
                <p:oleObj spid="_x0000_s1070" r:id="rId4" imgW="1104900" imgH="419100" progId="Equation.DSMT4">
                  <p:embed/>
                </p:oleObj>
              </mc:Choice>
              <mc:Fallback>
                <p:oleObj r:id="rId4" imgW="1104900" imgH="419100" progId="Equation.DSMT4">
                  <p:embed/>
                  <p:pic>
                    <p:nvPicPr>
                      <p:cNvPr id="0" name="OLE substitute image"/>
                      <p:cNvPicPr/>
                      <p:nvPr/>
                    </p:nvPicPr>
                    <p:blipFill>
                      <a:blip r:embed="rId5"/>
                      <a:stretch>
                        <a:fillRect/>
                      </a:stretch>
                    </p:blipFill>
                    <p:spPr>
                      <a:xfrm>
                        <a:off x="3276600" y="2362200"/>
                        <a:ext cx="2024063" cy="763588"/>
                      </a:xfrm>
                      <a:prstGeom prst="rect">
                        <a:avLst/>
                      </a:prstGeom>
                      <a:noFill/>
                      <a:ln w="38100">
                        <a:noFill/>
                        <a:miter/>
                      </a:ln>
                    </p:spPr>
                  </p:pic>
                </p:oleObj>
              </mc:Fallback>
            </mc:AlternateContent>
          </a:graphicData>
        </a:graphic>
      </p:graphicFrame>
      <p:sp>
        <p:nvSpPr>
          <p:cNvPr id="89097" name="文本框 89096"/>
          <p:cNvSpPr txBox="1"/>
          <p:nvPr/>
        </p:nvSpPr>
        <p:spPr>
          <a:xfrm>
            <a:off x="533400" y="3276600"/>
            <a:ext cx="3708400"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latin typeface="楷体_GB2312" pitchFamily="49" charset="-122"/>
                <a:ea typeface="楷体_GB2312" pitchFamily="49" charset="-122"/>
              </a:rPr>
              <a:t>式中，</a:t>
            </a:r>
            <a:r>
              <a:rPr lang="en-US" altLang="zh-CN" sz="2400" b="1">
                <a:latin typeface="楷体_GB2312" pitchFamily="49" charset="-122"/>
                <a:ea typeface="楷体_GB2312" pitchFamily="49" charset="-122"/>
              </a:rPr>
              <a:t>G</a:t>
            </a:r>
            <a:r>
              <a:rPr lang="zh-CN" altLang="en-US" sz="2400" b="1">
                <a:latin typeface="楷体_GB2312" pitchFamily="49" charset="-122"/>
                <a:ea typeface="楷体_GB2312" pitchFamily="49" charset="-122"/>
              </a:rPr>
              <a:t>为剪切弹性模量。</a:t>
            </a:r>
            <a:endParaRPr lang="zh-CN" altLang="en-US" sz="2400" b="1">
              <a:latin typeface="楷体_GB2312" pitchFamily="49" charset="-122"/>
              <a:ea typeface="楷体_GB2312" pitchFamily="49" charset="-122"/>
            </a:endParaRPr>
          </a:p>
        </p:txBody>
      </p:sp>
      <p:sp>
        <p:nvSpPr>
          <p:cNvPr id="89100" name="文本框 89099"/>
          <p:cNvSpPr txBox="1"/>
          <p:nvPr/>
        </p:nvSpPr>
        <p:spPr>
          <a:xfrm>
            <a:off x="457200" y="3886200"/>
            <a:ext cx="8305800" cy="19907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30000"/>
              </a:lnSpc>
            </a:pPr>
            <a:r>
              <a:rPr lang="en-US" altLang="zh-CN" sz="2400" b="1">
                <a:latin typeface="楷体_GB2312" pitchFamily="49" charset="-122"/>
                <a:ea typeface="楷体_GB2312" pitchFamily="49" charset="-122"/>
              </a:rPr>
              <a:t>   </a:t>
            </a:r>
            <a:r>
              <a:rPr lang="zh-CN" altLang="en-US" sz="2400" b="1">
                <a:latin typeface="楷体_GB2312" pitchFamily="49" charset="-122"/>
                <a:ea typeface="楷体_GB2312" pitchFamily="49" charset="-122"/>
              </a:rPr>
              <a:t>由式可知，</a:t>
            </a:r>
            <a:r>
              <a:rPr lang="zh-CN" altLang="en-US" sz="2400" b="1">
                <a:solidFill>
                  <a:srgbClr val="FF3300"/>
                </a:solidFill>
                <a:latin typeface="楷体_GB2312" pitchFamily="49" charset="-122"/>
                <a:ea typeface="楷体_GB2312" pitchFamily="49" charset="-122"/>
              </a:rPr>
              <a:t>转轴受转矩作用时，其上两截面的相对扭转角与转矩成正比。</a:t>
            </a:r>
            <a:r>
              <a:rPr lang="zh-CN" altLang="en-US" sz="2400" b="1">
                <a:latin typeface="楷体_GB2312" pitchFamily="49" charset="-122"/>
                <a:ea typeface="楷体_GB2312" pitchFamily="49" charset="-122"/>
              </a:rPr>
              <a:t>因此，也可以通过测量扭转角来测量转矩。根据这一原理可以制成相位差式、光电式、振弦式转矩传感器。</a:t>
            </a:r>
            <a:r>
              <a:rPr lang="zh-CN" altLang="en-US" sz="2400" b="1">
                <a:solidFill>
                  <a:srgbClr val="FF3300"/>
                </a:solidFill>
                <a:latin typeface="楷体_GB2312" pitchFamily="49" charset="-122"/>
                <a:ea typeface="楷体_GB2312" pitchFamily="49" charset="-122"/>
              </a:rPr>
              <a:t>目前使用较多的是相位差式转矩传感器。</a:t>
            </a:r>
            <a:endParaRPr lang="zh-CN" altLang="en-US" sz="2400" b="1">
              <a:solidFill>
                <a:srgbClr val="FF3300"/>
              </a:solidFill>
              <a:latin typeface="楷体_GB2312" pitchFamily="49" charset="-122"/>
              <a:ea typeface="楷体_GB2312" pitchFamily="49" charset="-122"/>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0116" name="文本框 90115"/>
          <p:cNvSpPr txBox="1"/>
          <p:nvPr/>
        </p:nvSpPr>
        <p:spPr>
          <a:xfrm>
            <a:off x="457200" y="609600"/>
            <a:ext cx="5900738" cy="4572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400" b="1">
                <a:solidFill>
                  <a:srgbClr val="FF3300"/>
                </a:solidFill>
                <a:latin typeface="楷体_GB2312" pitchFamily="49" charset="-122"/>
                <a:ea typeface="楷体_GB2312" pitchFamily="49" charset="-122"/>
              </a:rPr>
              <a:t>1. </a:t>
            </a:r>
            <a:r>
              <a:rPr lang="zh-CN" altLang="en-US" sz="2400" b="1">
                <a:solidFill>
                  <a:srgbClr val="FF3300"/>
                </a:solidFill>
                <a:latin typeface="楷体_GB2312" pitchFamily="49" charset="-122"/>
                <a:ea typeface="楷体_GB2312" pitchFamily="49" charset="-122"/>
              </a:rPr>
              <a:t>磁电相位差式转矩传感器</a:t>
            </a:r>
            <a:endParaRPr lang="zh-CN" altLang="en-US" sz="2400" b="1">
              <a:solidFill>
                <a:srgbClr val="FF3300"/>
              </a:solidFill>
              <a:latin typeface="楷体_GB2312" pitchFamily="49" charset="-122"/>
              <a:ea typeface="楷体_GB2312" pitchFamily="49" charset="-122"/>
            </a:endParaRPr>
          </a:p>
        </p:txBody>
      </p:sp>
      <p:graphicFrame>
        <p:nvGraphicFramePr>
          <p:cNvPr id="90120" name="内容占位符 90119"/>
          <p:cNvGraphicFramePr>
            <a:graphicFrameLocks noChangeAspect="1"/>
          </p:cNvGraphicFramePr>
          <p:nvPr>
            <p:ph idx="4294967295"/>
          </p:nvPr>
        </p:nvGraphicFramePr>
        <p:xfrm>
          <a:off x="1331913" y="836613"/>
          <a:ext cx="6121400" cy="4521200"/>
        </p:xfrm>
        <a:graphic>
          <a:graphicData uri="http://schemas.openxmlformats.org/presentationml/2006/ole">
            <mc:AlternateContent>
              <mc:Choice xmlns:v="urn:schemas-microsoft-com:vml" Requires="v">
                <p:oleObj spid="_x0000_s1071" r:id="rId2" imgW="8953500" imgH="4562475" progId="AutoCAD.Drawing.17">
                  <p:embed/>
                </p:oleObj>
              </mc:Choice>
              <mc:Fallback>
                <p:oleObj r:id="rId2" imgW="8953500" imgH="4562475" progId="AutoCAD.Drawing.17">
                  <p:embed/>
                  <p:pic>
                    <p:nvPicPr>
                      <p:cNvPr id="0" name="OLE substitute image"/>
                      <p:cNvPicPr/>
                      <p:nvPr/>
                    </p:nvPicPr>
                    <p:blipFill>
                      <a:blip r:embed="rId3">
                        <a:lum/>
                      </a:blip>
                      <a:srcRect l="9741" t="24565" r="42130"/>
                      <a:stretch>
                        <a:fillRect/>
                      </a:stretch>
                    </p:blipFill>
                    <p:spPr>
                      <a:xfrm>
                        <a:off x="1331913" y="836613"/>
                        <a:ext cx="6121400" cy="4521200"/>
                      </a:xfrm>
                      <a:prstGeom prst="rect">
                        <a:avLst/>
                      </a:prstGeom>
                      <a:noFill/>
                      <a:ln w="38100">
                        <a:miter/>
                      </a:ln>
                    </p:spPr>
                  </p:pic>
                </p:oleObj>
              </mc:Fallback>
            </mc:AlternateContent>
          </a:graphicData>
        </a:graphic>
      </p:graphicFrame>
      <p:sp>
        <p:nvSpPr>
          <p:cNvPr id="90122" name="文本框 90121"/>
          <p:cNvSpPr txBox="1"/>
          <p:nvPr/>
        </p:nvSpPr>
        <p:spPr>
          <a:xfrm>
            <a:off x="990600" y="5105400"/>
            <a:ext cx="7467600" cy="8858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30000"/>
              </a:lnSpc>
            </a:pPr>
            <a:r>
              <a:rPr lang="en-US" altLang="zh-CN" sz="2000" b="1">
                <a:latin typeface="楷体_GB2312" pitchFamily="49" charset="-122"/>
                <a:ea typeface="楷体_GB2312" pitchFamily="49" charset="-122"/>
              </a:rPr>
              <a:t>1-</a:t>
            </a:r>
            <a:r>
              <a:rPr lang="zh-CN" altLang="en-US" sz="2000" b="1">
                <a:latin typeface="楷体_GB2312" pitchFamily="49" charset="-122"/>
                <a:ea typeface="楷体_GB2312" pitchFamily="49" charset="-122"/>
              </a:rPr>
              <a:t>弹性轴</a:t>
            </a:r>
            <a:r>
              <a:rPr lang="en-US" altLang="zh-CN" sz="2000" b="1">
                <a:latin typeface="楷体_GB2312" pitchFamily="49" charset="-122"/>
                <a:ea typeface="楷体_GB2312" pitchFamily="49" charset="-122"/>
              </a:rPr>
              <a:t>;2-</a:t>
            </a:r>
            <a:r>
              <a:rPr lang="zh-CN" altLang="en-US" sz="2000" b="1">
                <a:latin typeface="楷体_GB2312" pitchFamily="49" charset="-122"/>
                <a:ea typeface="楷体_GB2312" pitchFamily="49" charset="-122"/>
              </a:rPr>
              <a:t>外齿轮</a:t>
            </a:r>
            <a:r>
              <a:rPr lang="en-US" altLang="zh-CN" sz="2000" b="1">
                <a:latin typeface="楷体_GB2312" pitchFamily="49" charset="-122"/>
                <a:ea typeface="楷体_GB2312" pitchFamily="49" charset="-122"/>
              </a:rPr>
              <a:t>;3-</a:t>
            </a:r>
            <a:r>
              <a:rPr lang="zh-CN" altLang="en-US" sz="2000" b="1">
                <a:latin typeface="楷体_GB2312" pitchFamily="49" charset="-122"/>
                <a:ea typeface="楷体_GB2312" pitchFamily="49" charset="-122"/>
              </a:rPr>
              <a:t>永久磁钢</a:t>
            </a:r>
            <a:r>
              <a:rPr lang="en-US" altLang="zh-CN" sz="2000" b="1">
                <a:latin typeface="楷体_GB2312" pitchFamily="49" charset="-122"/>
                <a:ea typeface="楷体_GB2312" pitchFamily="49" charset="-122"/>
              </a:rPr>
              <a:t>;4-</a:t>
            </a:r>
            <a:r>
              <a:rPr lang="zh-CN" altLang="en-US" sz="2000" b="1">
                <a:latin typeface="楷体_GB2312" pitchFamily="49" charset="-122"/>
                <a:ea typeface="楷体_GB2312" pitchFamily="49" charset="-122"/>
              </a:rPr>
              <a:t>套筒轴承</a:t>
            </a:r>
            <a:r>
              <a:rPr lang="en-US" altLang="zh-CN" sz="2000" b="1">
                <a:latin typeface="楷体_GB2312" pitchFamily="49" charset="-122"/>
                <a:ea typeface="楷体_GB2312" pitchFamily="49" charset="-122"/>
              </a:rPr>
              <a:t>;5-</a:t>
            </a:r>
            <a:r>
              <a:rPr lang="zh-CN" altLang="en-US" sz="2000" b="1">
                <a:latin typeface="楷体_GB2312" pitchFamily="49" charset="-122"/>
                <a:ea typeface="楷体_GB2312" pitchFamily="49" charset="-122"/>
              </a:rPr>
              <a:t>驱动电机</a:t>
            </a:r>
            <a:r>
              <a:rPr lang="en-US" altLang="zh-CN" sz="2000" b="1">
                <a:latin typeface="楷体_GB2312" pitchFamily="49" charset="-122"/>
                <a:ea typeface="楷体_GB2312" pitchFamily="49" charset="-122"/>
              </a:rPr>
              <a:t>;</a:t>
            </a:r>
            <a:endParaRPr lang="en-US" altLang="zh-CN" sz="2000" b="1">
              <a:latin typeface="楷体_GB2312" pitchFamily="49" charset="-122"/>
              <a:ea typeface="楷体_GB2312" pitchFamily="49" charset="-122"/>
            </a:endParaRPr>
          </a:p>
          <a:p>
            <a:pPr>
              <a:lnSpc>
                <a:spcPct val="130000"/>
              </a:lnSpc>
            </a:pPr>
            <a:r>
              <a:rPr lang="en-US" altLang="zh-CN" sz="2000" b="1">
                <a:latin typeface="楷体_GB2312" pitchFamily="49" charset="-122"/>
                <a:ea typeface="楷体_GB2312" pitchFamily="49" charset="-122"/>
              </a:rPr>
              <a:t>6-</a:t>
            </a:r>
            <a:r>
              <a:rPr lang="zh-CN" altLang="en-US" sz="2000" b="1">
                <a:latin typeface="楷体_GB2312" pitchFamily="49" charset="-122"/>
                <a:ea typeface="楷体_GB2312" pitchFamily="49" charset="-122"/>
              </a:rPr>
              <a:t>内齿轮</a:t>
            </a:r>
            <a:r>
              <a:rPr lang="en-US" altLang="zh-CN" sz="2000" b="1">
                <a:latin typeface="楷体_GB2312" pitchFamily="49" charset="-122"/>
                <a:ea typeface="楷体_GB2312" pitchFamily="49" charset="-122"/>
              </a:rPr>
              <a:t>;7-</a:t>
            </a:r>
            <a:r>
              <a:rPr lang="zh-CN" altLang="en-US" sz="2000" b="1">
                <a:latin typeface="楷体_GB2312" pitchFamily="49" charset="-122"/>
                <a:ea typeface="楷体_GB2312" pitchFamily="49" charset="-122"/>
              </a:rPr>
              <a:t>感应线圈</a:t>
            </a:r>
            <a:r>
              <a:rPr lang="en-US" altLang="zh-CN" sz="2000" b="1">
                <a:latin typeface="楷体_GB2312" pitchFamily="49" charset="-122"/>
                <a:ea typeface="楷体_GB2312" pitchFamily="49" charset="-122"/>
              </a:rPr>
              <a:t>;8-</a:t>
            </a:r>
            <a:r>
              <a:rPr lang="zh-CN" altLang="en-US" sz="2000" b="1">
                <a:latin typeface="楷体_GB2312" pitchFamily="49" charset="-122"/>
                <a:ea typeface="楷体_GB2312" pitchFamily="49" charset="-122"/>
              </a:rPr>
              <a:t>中间套筒</a:t>
            </a:r>
            <a:r>
              <a:rPr lang="en-US" altLang="zh-CN" sz="2000" b="1">
                <a:latin typeface="楷体_GB2312" pitchFamily="49" charset="-122"/>
                <a:ea typeface="楷体_GB2312" pitchFamily="49" charset="-122"/>
              </a:rPr>
              <a:t>;9-</a:t>
            </a:r>
            <a:r>
              <a:rPr lang="zh-CN" altLang="en-US" sz="2000" b="1">
                <a:latin typeface="楷体_GB2312" pitchFamily="49" charset="-122"/>
                <a:ea typeface="楷体_GB2312" pitchFamily="49" charset="-122"/>
              </a:rPr>
              <a:t>端盖</a:t>
            </a:r>
            <a:r>
              <a:rPr lang="en-US" altLang="zh-CN" sz="2000" b="1">
                <a:latin typeface="楷体_GB2312" pitchFamily="49" charset="-122"/>
                <a:ea typeface="楷体_GB2312" pitchFamily="49" charset="-122"/>
              </a:rPr>
              <a:t>;10-</a:t>
            </a:r>
            <a:r>
              <a:rPr lang="zh-CN" altLang="en-US" sz="2000" b="1">
                <a:latin typeface="楷体_GB2312" pitchFamily="49" charset="-122"/>
                <a:ea typeface="楷体_GB2312" pitchFamily="49" charset="-122"/>
              </a:rPr>
              <a:t>外壳</a:t>
            </a:r>
            <a:endParaRPr lang="zh-CN" altLang="en-US" sz="2000" b="1">
              <a:latin typeface="楷体_GB2312" pitchFamily="49" charset="-122"/>
              <a:ea typeface="楷体_GB2312" pitchFamily="49" charset="-122"/>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https://d.book118.com/196004151143010035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Pixel">
  <a:themeElements>
    <a:clrScheme name="">
      <a:dk1>
        <a:srgbClr val="000000"/>
      </a:dk1>
      <a:lt1>
        <a:srgbClr val="FFFFFF"/>
      </a:lt1>
      <a:dk2>
        <a:srgbClr val="000000"/>
      </a:dk2>
      <a:lt2>
        <a:srgbClr val="00007D"/>
      </a:lt2>
      <a:accent1>
        <a:srgbClr val="9999FF"/>
      </a:accent1>
      <a:accent2>
        <a:srgbClr val="9999CC"/>
      </a:accent2>
      <a:accent3>
        <a:srgbClr val="FFFFFF"/>
      </a:accent3>
      <a:accent4>
        <a:srgbClr val="000000"/>
      </a:accent4>
      <a:accent5>
        <a:srgbClr val="CACAFF"/>
      </a:accent5>
      <a:accent6>
        <a:srgbClr val="8989B7"/>
      </a:accent6>
      <a:hlink>
        <a:srgbClr val="666699"/>
      </a:hlink>
      <a:folHlink>
        <a:srgbClr val="CCCCE6"/>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FFFFFF"/>
        </a:dk1>
        <a:lt1>
          <a:srgbClr val="000066"/>
        </a:lt1>
        <a:dk2>
          <a:srgbClr val="FFFFFF"/>
        </a:dk2>
        <a:lt2>
          <a:srgbClr val="0066FF"/>
        </a:lt2>
        <a:accent1>
          <a:srgbClr val="6699FF"/>
        </a:accent1>
        <a:accent2>
          <a:srgbClr val="3333FF"/>
        </a:accent2>
        <a:accent3>
          <a:srgbClr val="AAAAB9"/>
        </a:accent3>
        <a:accent4>
          <a:srgbClr val="DCDCDC"/>
        </a:accent4>
        <a:accent5>
          <a:srgbClr val="B9CAFF"/>
        </a:accent5>
        <a:accent6>
          <a:srgbClr val="2D2DE5"/>
        </a:accent6>
        <a:hlink>
          <a:srgbClr val="FFCC00"/>
        </a:hlink>
        <a:folHlink>
          <a:srgbClr val="0000CC"/>
        </a:folHlink>
      </a:clrScheme>
      <a:clrMap bg1="lt1" tx1="dk1" bg2="lt2" tx2="dk2" accent1="accent1" accent2="accent2" accent3="accent3" accent4="accent4" accent5="accent5" accent6="accent6" hlink="hlink" folHlink="folHlink"/>
    </a:extraClrScheme>
    <a:extraClrScheme>
      <a:clrScheme name="">
        <a:dk1>
          <a:srgbClr val="FFFFFF"/>
        </a:dk1>
        <a:lt1>
          <a:srgbClr val="334B49"/>
        </a:lt1>
        <a:dk2>
          <a:srgbClr val="FFFFFF"/>
        </a:dk2>
        <a:lt2>
          <a:srgbClr val="009999"/>
        </a:lt2>
        <a:accent1>
          <a:srgbClr val="33CCCC"/>
        </a:accent1>
        <a:accent2>
          <a:srgbClr val="008080"/>
        </a:accent2>
        <a:accent3>
          <a:srgbClr val="ADB2B1"/>
        </a:accent3>
        <a:accent4>
          <a:srgbClr val="DCDCDC"/>
        </a:accent4>
        <a:accent5>
          <a:srgbClr val="ADE2E2"/>
        </a:accent5>
        <a:accent6>
          <a:srgbClr val="007272"/>
        </a:accent6>
        <a:hlink>
          <a:srgbClr val="FFCC00"/>
        </a:hlink>
        <a:folHlink>
          <a:srgbClr val="006666"/>
        </a:folHlink>
      </a:clrScheme>
      <a:clrMap bg1="lt1" tx1="dk1" bg2="lt2" tx2="dk2" accent1="accent1" accent2="accent2" accent3="accent3" accent4="accent4" accent5="accent5" accent6="accent6" hlink="hlink" folHlink="folHlink"/>
    </a:extraClrScheme>
    <a:extraClrScheme>
      <a:clrScheme name="">
        <a:dk1>
          <a:srgbClr val="FFFFFF"/>
        </a:dk1>
        <a:lt1>
          <a:srgbClr val="333399"/>
        </a:lt1>
        <a:dk2>
          <a:srgbClr val="FFFFFF"/>
        </a:dk2>
        <a:lt2>
          <a:srgbClr val="006699"/>
        </a:lt2>
        <a:accent1>
          <a:srgbClr val="0099CC"/>
        </a:accent1>
        <a:accent2>
          <a:srgbClr val="0386AF"/>
        </a:accent2>
        <a:accent3>
          <a:srgbClr val="ADADCA"/>
        </a:accent3>
        <a:accent4>
          <a:srgbClr val="DCDCDC"/>
        </a:accent4>
        <a:accent5>
          <a:srgbClr val="AACAE2"/>
        </a:accent5>
        <a:accent6>
          <a:srgbClr val="02789D"/>
        </a:accent6>
        <a:hlink>
          <a:srgbClr val="FFCC00"/>
        </a:hlink>
        <a:folHlink>
          <a:srgbClr val="6699FF"/>
        </a:folHlink>
      </a:clrScheme>
      <a:clrMap bg1="lt1" tx1="dk1" bg2="lt2" tx2="dk2" accent1="accent1" accent2="accent2" accent3="accent3" accent4="accent4" accent5="accent5" accent6="accent6" hlink="hlink" folHlink="folHlink"/>
    </a:extraClrScheme>
    <a:extraClrScheme>
      <a:clrScheme name="">
        <a:dk1>
          <a:srgbClr val="FFFFFF"/>
        </a:dk1>
        <a:lt1>
          <a:srgbClr val="2F978D"/>
        </a:lt1>
        <a:dk2>
          <a:srgbClr val="FFFFFF"/>
        </a:dk2>
        <a:lt2>
          <a:srgbClr val="008080"/>
        </a:lt2>
        <a:accent1>
          <a:srgbClr val="0099FF"/>
        </a:accent1>
        <a:accent2>
          <a:srgbClr val="009999"/>
        </a:accent2>
        <a:accent3>
          <a:srgbClr val="ADC9C5"/>
        </a:accent3>
        <a:accent4>
          <a:srgbClr val="DCDCDC"/>
        </a:accent4>
        <a:accent5>
          <a:srgbClr val="AACAFF"/>
        </a:accent5>
        <a:accent6>
          <a:srgbClr val="008989"/>
        </a:accent6>
        <a:hlink>
          <a:srgbClr val="FFFFCC"/>
        </a:hlink>
        <a:folHlink>
          <a:srgbClr val="70CAC6"/>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822504"/>
        </a:lt2>
        <a:accent1>
          <a:srgbClr val="FF9900"/>
        </a:accent1>
        <a:accent2>
          <a:srgbClr val="9E2A06"/>
        </a:accent2>
        <a:accent3>
          <a:srgbClr val="ADAAAA"/>
        </a:accent3>
        <a:accent4>
          <a:srgbClr val="DCDCDC"/>
        </a:accent4>
        <a:accent5>
          <a:srgbClr val="FFCAAA"/>
        </a:accent5>
        <a:accent6>
          <a:srgbClr val="8D2504"/>
        </a:accent6>
        <a:hlink>
          <a:srgbClr val="FF3300"/>
        </a:hlink>
        <a:folHlink>
          <a:srgbClr val="7C0704"/>
        </a:folHlink>
      </a:clrScheme>
      <a:clrMap bg1="lt1" tx1="dk1" bg2="lt2" tx2="dk2" accent1="accent1" accent2="accent2" accent3="accent3" accent4="accent4" accent5="accent5" accent6="accent6" hlink="hlink" folHlink="folHlink"/>
    </a:extraClrScheme>
    <a:extraClrScheme>
      <a:clrScheme name="">
        <a:dk1>
          <a:srgbClr val="FFFFFF"/>
        </a:dk1>
        <a:lt1>
          <a:srgbClr val="4A7911"/>
        </a:lt1>
        <a:dk2>
          <a:srgbClr val="FFFFFF"/>
        </a:dk2>
        <a:lt2>
          <a:srgbClr val="336600"/>
        </a:lt2>
        <a:accent1>
          <a:srgbClr val="666633"/>
        </a:accent1>
        <a:accent2>
          <a:srgbClr val="669900"/>
        </a:accent2>
        <a:accent3>
          <a:srgbClr val="B2BEAA"/>
        </a:accent3>
        <a:accent4>
          <a:srgbClr val="DCDCDC"/>
        </a:accent4>
        <a:accent5>
          <a:srgbClr val="B9B9AD"/>
        </a:accent5>
        <a:accent6>
          <a:srgbClr val="5B8900"/>
        </a:accent6>
        <a:hlink>
          <a:srgbClr val="FFCC00"/>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CC3300"/>
        </a:lt2>
        <a:accent1>
          <a:srgbClr val="FFCC00"/>
        </a:accent1>
        <a:accent2>
          <a:srgbClr val="CC6600"/>
        </a:accent2>
        <a:accent3>
          <a:srgbClr val="FFFFFF"/>
        </a:accent3>
        <a:accent4>
          <a:srgbClr val="000000"/>
        </a:accent4>
        <a:accent5>
          <a:srgbClr val="FFE2AA"/>
        </a:accent5>
        <a:accent6>
          <a:srgbClr val="B75B00"/>
        </a:accent6>
        <a:hlink>
          <a:srgbClr val="663300"/>
        </a:hlink>
        <a:folHlink>
          <a:srgbClr val="CC9900"/>
        </a:folHlink>
      </a:clrScheme>
      <a:clrMap bg1="lt1" tx1="dk1" bg2="lt2" tx2="dk2" accent1="accent1" accent2="accent2" accent3="accent3" accent4="accent4" accent5="accent5" accent6="accent6" hlink="hlink" folHlink="folHlink"/>
    </a:extraClrScheme>
    <a:extraClrScheme>
      <a:clrScheme name="">
        <a:dk1>
          <a:srgbClr val="003300"/>
        </a:dk1>
        <a:lt1>
          <a:srgbClr val="FFFFFF"/>
        </a:lt1>
        <a:dk2>
          <a:srgbClr val="000000"/>
        </a:dk2>
        <a:lt2>
          <a:srgbClr val="336600"/>
        </a:lt2>
        <a:accent1>
          <a:srgbClr val="CCCC00"/>
        </a:accent1>
        <a:accent2>
          <a:srgbClr val="669900"/>
        </a:accent2>
        <a:accent3>
          <a:srgbClr val="FFFFFF"/>
        </a:accent3>
        <a:accent4>
          <a:srgbClr val="002A00"/>
        </a:accent4>
        <a:accent5>
          <a:srgbClr val="E2E2AA"/>
        </a:accent5>
        <a:accent6>
          <a:srgbClr val="5B8900"/>
        </a:accent6>
        <a:hlink>
          <a:srgbClr val="333300"/>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440044"/>
        </a:lt2>
        <a:accent1>
          <a:srgbClr val="FFCCCC"/>
        </a:accent1>
        <a:accent2>
          <a:srgbClr val="790571"/>
        </a:accent2>
        <a:accent3>
          <a:srgbClr val="FFFFFF"/>
        </a:accent3>
        <a:accent4>
          <a:srgbClr val="000000"/>
        </a:accent4>
        <a:accent5>
          <a:srgbClr val="FFE2E2"/>
        </a:accent5>
        <a:accent6>
          <a:srgbClr val="6C0465"/>
        </a:accent6>
        <a:hlink>
          <a:srgbClr val="993366"/>
        </a:hlink>
        <a:folHlink>
          <a:srgbClr val="9F839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FF9900"/>
        </a:lt2>
        <a:accent1>
          <a:srgbClr val="FFCC99"/>
        </a:accent1>
        <a:accent2>
          <a:srgbClr val="FBA313"/>
        </a:accent2>
        <a:accent3>
          <a:srgbClr val="FFFFFF"/>
        </a:accent3>
        <a:accent4>
          <a:srgbClr val="000000"/>
        </a:accent4>
        <a:accent5>
          <a:srgbClr val="FFE2CA"/>
        </a:accent5>
        <a:accent6>
          <a:srgbClr val="E19210"/>
        </a:accent6>
        <a:hlink>
          <a:srgbClr val="CC3300"/>
        </a:hlink>
        <a:folHlink>
          <a:srgbClr val="FCC66E"/>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779F92"/>
        </a:lt2>
        <a:accent1>
          <a:srgbClr val="33CCCC"/>
        </a:accent1>
        <a:accent2>
          <a:srgbClr val="9DC2D7"/>
        </a:accent2>
        <a:accent3>
          <a:srgbClr val="FFFFFF"/>
        </a:accent3>
        <a:accent4>
          <a:srgbClr val="000000"/>
        </a:accent4>
        <a:accent5>
          <a:srgbClr val="ADE2E2"/>
        </a:accent5>
        <a:accent6>
          <a:srgbClr val="8CAEC1"/>
        </a:accent6>
        <a:hlink>
          <a:srgbClr val="006666"/>
        </a:hlink>
        <a:folHlink>
          <a:srgbClr val="CCCC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00007D"/>
        </a:lt2>
        <a:accent1>
          <a:srgbClr val="9999FF"/>
        </a:accent1>
        <a:accent2>
          <a:srgbClr val="9999CC"/>
        </a:accent2>
        <a:accent3>
          <a:srgbClr val="FFFFFF"/>
        </a:accent3>
        <a:accent4>
          <a:srgbClr val="000000"/>
        </a:accent4>
        <a:accent5>
          <a:srgbClr val="CACAFF"/>
        </a:accent5>
        <a:accent6>
          <a:srgbClr val="8989B7"/>
        </a:accent6>
        <a:hlink>
          <a:srgbClr val="666699"/>
        </a:hlink>
        <a:folHlink>
          <a:srgbClr val="CCCCE6"/>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19</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19</vt:i4>
      </vt:variant>
    </vt:vector>
  </HeadingPairs>
  <TitlesOfParts>
    <vt:vector baseType="lpstr" size="29">
      <vt:lpstr>Arial</vt:lpstr>
      <vt:lpstr>Calibri</vt:lpstr>
      <vt:lpstr>宋体</vt:lpstr>
      <vt:lpstr>Arial Black</vt:lpstr>
      <vt:lpstr>Times New Roman</vt:lpstr>
      <vt:lpstr>Wingdings</vt:lpstr>
      <vt:lpstr>楷体_GB2312</vt:lpstr>
      <vt:lpstr>黑体</vt:lpstr>
      <vt:lpstr>Garamond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2024-09-05T12:58:05.575</cp:lastPrinted>
  <dcterms:created xsi:type="dcterms:W3CDTF">2024-09-05T04:58:05Z</dcterms:created>
  <dcterms:modified xsi:type="dcterms:W3CDTF">2024-09-05T04:58:06Z</dcterms:modified>
</cp:coreProperties>
</file>