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D3F003-FB8A-4286-85F5-DE0071057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65532-9263-4A5C-9F20-5B067423B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48B38C-C7DA-47EB-AE81-086A17C90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015EE4-0449-4619-9DDC-9E6B27C026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442FD4-FD5D-4FAD-ABA5-C8D188B74A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DF7000-2FF4-41AB-A84E-6EDD9DE479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1786CD-407B-4015-A02F-E76ABE6F51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D1F79C-CFEB-4C27-A05F-2C050D8D7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82CC5C-0477-4CE4-9CB8-6584D559E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BC037-C83F-4BA2-8FA6-3AB0D78DD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45EA2-94BC-4B8C-8F65-0089A321D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05040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我课件---生物工程下游加工技术</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endParaRPr lang="en-US" sz="2025">
              <a:solidFill>
                <a:schemeClr val="dk1">
                  <a:alpha val="100000"/>
                </a:schemeClr>
              </a:solidFill>
              <a:latin typeface="Microsoft Yahei"/>
              <a:ea typeface="Microsoft Yahei"/>
              <a:cs typeface="Microsoft Yahei"/>
            </a:endParaRP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2024-01-25</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生物工程下游加工技术概述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原料选择与预处理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分离纯化技术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浓缩干燥技术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产品检测与质量控制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设备选型与操作维护管理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环保法规遵守与废弃物处理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生物工程下游加工技术概述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生物工程下游加工技术是指对生物反应器中产生的生物物质进行分离、纯化和加工的一系列技术操作。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随着生物技术的快速发展，生物工程下游加工技术经历了从简单到复杂、从单一到多元化的演变过程，现已成为生物工程领域不可或缺的重要组成部分。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通过精细的分离和纯化技术，可以获得高纯度、高质量的生物产品，满足医疗、工业等领域对产品质量的高要求。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提高产品质量</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生物工程下游加工技术可以应用于多种生物产品的生产，如蛋白质、抗体、疫苗等，为生物工程的广泛应用提供了有力支持。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实现产品多样化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通过优化下游加工流程和提高生产效率，可以降低生物产品的生产成本，提高市场竞争力。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降低生产成本</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在生物工程领域重要性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下游</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生物工程下游加工技术是上游技术的延伸和拓展，对上游产生的生物物质进行分离、纯化和加工，生产出符合要求的生物产品。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上游</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生物工程上游技术主要包括基因工程、细胞工程等，为下游加工提供原料和反应条件。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产业链结构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生物工程产业链包括研发、生产、销售等环节，其中下游加工技术是连接生产和销售的重要桥梁，对于推动整个产业链的发展具有重要意义。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000" r="17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250" r="162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647" r="1364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上下游关系及产业链结构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原料选择与预处理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需选用健康、无污染的动物细胞，符合相关质量标准，如细胞活性、纯度等。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动物细胞培养物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875" r="15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植物细胞培养物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微生物发酵产物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2" b="12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选用优质、高产的植物细胞株，确保无病毒、无农药残留。</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选用高产、稳定的菌株，确保发酵产物的质量和产量。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原料来源及质量标准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去除原料中的杂质、残留培养基等，常用清洗设备有超声波清洗机、高压喷淋清洗机等。</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清洗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对于细胞壁较厚的植物细胞和微生物细胞，需进行破碎处理，常用设备有高压均质机、珠磨机等。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破碎</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根据原料的性质，采用离心、过滤、层析等方法进行分离纯化，常用设备有离心机、超滤膜分离设备等。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预处理方法与设备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111" b="121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原料保存与运输注意事项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低温保存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对于易变质的原料，需采用低温保存，如-20℃或-80℃冰箱保存。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防潮防晒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避免原料受潮和阳光直射，以免影响其质量。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运输安全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在运输过程中，应注意防震、防压、防温变化等，确保原料的安全运输。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分离纯化技术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988" b="1298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DNA沉淀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在DNA溶液中加入乙醇或异丙醇，使DNA以纤维状沉淀析出。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沉淀法分离原理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通过改变溶液条件（如pH值、离子强度、温度等），使目标产物以沉淀形式析出，从而实现分离纯化。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蛋白质沉淀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通过调节pH值至蛋白质等电点附近，使蛋白质从溶液中析出。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沉淀法分离原理及应用举例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67" b="10767"/>
          <a:stretch>
            <a:fillRect/>
          </a:stretch>
        </p:blipFill>
        <p:spPr>
          <a:xfrm>
            <a:off x="454963" y="1569535"/>
            <a:ext cx="4219249" cy="4219248"/>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色谱法分离原理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利用不同物质在固定相和流动相之间的分配平衡差异，实现物质的分离纯化。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凝胶色谱法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利用凝胶孔径大小对分子进行筛分，常用于蛋白质、多糖等生物大分子的分离纯化。</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离子交换色谱法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利用离子交换剂与目标离子之间的交换作用进行分离，常用于氨基酸、核苷酸等带电物质的分离纯化。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色谱法分离原理及应用举例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利用半透膜的选择透过性，使溶液中不同组分在膜两侧产生浓度差，从而实现物质的分离纯化。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膜分离技术原理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利用超滤膜截留大分子物质，让小分子物质和溶剂通过，常用于蛋白质、酶等生物大分子的浓缩和脱盐。</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超滤膜分离技术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利用反渗透膜对水分子的选择性透过，实现溶液中溶质和溶剂的分离，常用于海水淡化、废水处理等领域。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反渗透膜分离技术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膜分离技术原理及应用举例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浓缩干燥技术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https://d.book118.com/196005040004010054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2024-09-20T23:15:29.812</cp:lastPrinted>
  <dcterms:created xsi:type="dcterms:W3CDTF">2024-09-20T15:15:29Z</dcterms:created>
  <dcterms:modified xsi:type="dcterms:W3CDTF">2024-09-20T15:15:32Z</dcterms:modified>
</cp:coreProperties>
</file>