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FB256-C9EF-4804-A75B-42FEF7AAD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8F822-D389-4721-BAE2-F8A1909B1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E3707-99DA-40FF-9FF3-9D2EC2B4C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91021-9BE4-4667-845D-7CB08E87C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C521A4-26D7-465C-B32B-4DB9149E0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541952-4FCD-4A7D-A13A-8540E4244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CFA0C3-7756-47C6-AE85-D8797A172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10270-2CCF-4A5F-9CF1-237895DC0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20C7D-2697-4120-847C-757504743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3CFEA-577F-494C-817F-B483249AE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CC793-9FD6-4786-983D-3C0443D25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1001503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Multisim9电子技术基础仿真验三瓦特表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Multisim9软件简介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三瓦特表原理及设计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Multisim9仿真实验过程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实验结果分析与讨论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掌握瓦特表的使用方法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通过Multisim9仿真软件，学生可以学会如何正确连接和使用瓦特表，从而在实际电路中准确测量功率。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理解功率测量的重要性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功率是电路中的重要参数，对于电路的性能分析和设计具有重要意义。通过仿真实验，学生可以深入理解功率测量的原理和方法。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仿真实验的意义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提高实验效率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传统的电子技术实验需要搭建实际电路，耗费大量时间和材料。而Multisim9仿真软件可以快速搭建虚拟电路，大大提高了实验效率。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增强实验安全性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在仿真环境中进行实验，可以避免因操作不当或设备故障导致的安全事故，保障了学生的安全。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拓展实验内容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Multisim9仿真软件提供了丰富的元器件库和虚拟仪器，可以方便地进行各种复杂电路的仿真实验，拓展了实验的内容和范围。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辅助理论教学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通过仿真实验，学生可以直观地观察电路的工作状态和信号波形，加深对理论知识的理解和掌握。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Multisim9软件简介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强大的电路仿真功能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Multisim9具备高精度、高效率的电路仿真能力，支持模拟、数字、混合信号等多种类型电路的仿真分析。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直观的电路分析工具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Multisim9提供了多种电路分析工具，如示波器、频谱分析仪等，帮助用户深入理解和分析电路性能。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丰富的元器件库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软件内置了庞大的元器件库，包含了各种常用电子元器件，方便用户快速搭建电路模型。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灵活的自定义功能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用户可以根据需要自定义元器件、电路模板和仿真参数等，提高仿真实验的灵活性和效率。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Multisim9的主界面清晰简洁，包含菜单栏、工具栏、元器件库、电路工作区等部分，方便用户进行各种操作。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主界面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工具栏提供了常用的操作按钮，如新建、打开、保存、打印等，以及电路仿真相关的控制按钮。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元器件库以分类的方式展示了各种电子元器件，用户可以通过拖拽的方式将所需元器件添加到电路工作区。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元器件库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电路工作区是用户搭建和编辑电路的主要区域，支持自由布线、自动布线和手动调整元器件位置等操作。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电路工作区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操作界面及工具介绍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75951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94008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628506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63003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53186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Multisim9的元器件库包含了电阻、电容、电感、二极管、三极管、集成电路等多种类型的电子元器件。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16434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元器件库概述</a:t>
            </a:r>
          </a:p>
        </p:txBody>
      </p:sp>
      <p:sp>
        <p:nvSpPr>
          <p:cNvPr id="8" name="Freeform 8"/>
          <p:cNvSpPr/>
          <p:nvPr/>
        </p:nvSpPr>
        <p:spPr>
          <a:xfrm>
            <a:off x="930145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73595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017044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60494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98853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42303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85753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9203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3048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964980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39947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833975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8997691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如果需要替换或删除某个元器件，可以先选中该元器件，然后使用工具栏中的替换或删除按钮进行操作。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929349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元器件替换与删除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346021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用户可以通过元器件库的搜索功能快速找到所需元器件，然后将其拖拽到电路工作区进行添加。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387405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元器件搜索与添加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219337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在电路工作区中选中元器件后，可以通过属性窗口设置其参数和属性，如阻值、容值、电压等级等。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158377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元器件属性设置</a:t>
            </a:r>
          </a:p>
        </p:txBody>
      </p:sp>
      <p:sp>
        <p:nvSpPr>
          <p:cNvPr id="26" name="Freeform 26"/>
          <p:cNvSpPr/>
          <p:nvPr/>
        </p:nvSpPr>
        <p:spPr>
          <a:xfrm>
            <a:off x="1683527" y="1942053"/>
            <a:ext cx="888306" cy="791751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445000" y="1806876"/>
            <a:ext cx="926928" cy="92692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7206367" y="1886534"/>
            <a:ext cx="902789" cy="90278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9948635" y="1888948"/>
            <a:ext cx="897962" cy="897962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-5400000">
            <a:off x="11368526" y="597939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-5400000">
            <a:off x="11368526" y="619022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元器件库与使用方法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三瓦特表原理及设计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547" r="2654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30" r="316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三瓦特表采用电压和电流相乘的方式测量功率，通过适当的电路设计和元器件参数选择，实现高精度的功率测量。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功率测量原理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针对电压和电流之间的相位差，三瓦特表采用相位差补偿电路，确保功率测量的准确性。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相位差补偿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三瓦特表工作原理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电路设计思路与步骤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设计电压和电流采样电路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采用适当的电路拓扑结构，设计电压和电流的采样电路，确保采样信号的准确性和稳定性。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选择适当的元器件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根据测量范围和精度要求，选择适当的电阻、电容、运放等元器件。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确定测量范围和精度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根据实际需求，确定三瓦特表的测量范围和精度要求。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设计相位差补偿电路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针对电压和电流之间的相位差，设计相位差补偿电路，提高功率测量的准确性。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整合与调试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将各个部分电路整合在一起，进行调试和优化，确保整个系统的稳定性和准确性。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元器件参数选择与计算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根据电压和电流的采样需求，选择适当的电阻阻值和功率等级。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根据电路的频率响应和稳定性要求，选择适当的电容容值和耐压等级。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根据电路的放大倍数、带宽和噪声等要求，选择适当的运算放大器型号。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根据实际需求，选择适当的其他元器件，如二极管、晶体管等。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电阻选择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电容选择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运放选择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其他元器件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https://d.book118.com/196010015031010051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2024-09-16T20:52:31.835</cp:lastPrinted>
  <dcterms:created xsi:type="dcterms:W3CDTF">2024-09-16T12:52:31Z</dcterms:created>
  <dcterms:modified xsi:type="dcterms:W3CDTF">2024-09-16T12:52:33Z</dcterms:modified>
</cp:coreProperties>
</file>