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0C5B7-E5EF-4EE9-BFB3-55A90B71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2F443-7059-4DBE-B8E6-A9640B75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F9655-A250-483A-9B6A-5E1B8F6E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EB2BC-5C4E-4AE5-BE18-DD4F6401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79DDF-0185-4093-AE83-DDB1AE41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BBE8F-DA17-4218-9008-FFBB7AAE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BAE6A-8DC5-4ABA-9557-AFBF1E59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10491-66E2-4C6B-A125-9F02F37B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5BFFA-2DA9-4B19-8293-EE2944CDC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E4E75-6CAE-4EE5-8531-5CD6D6C1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903CF-D325-4EF0-945A-BBD85AC2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12011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社会服务专业读书计划书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社会服务专业书籍推荐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读书计划安排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读书计划实施与评估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通过阅读一系列关于社会服务的专业书籍，提高对社会服务领域的理解，增强专业知识，提升服务质量。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随着社会的发展，人们对社会服务的需求日益增长，对服务质量和专业性要求也越来越高。为了更好地满足社会需求，提升社会服务的专业性和服务质量，制定并实施一个系统的读书计划显得尤为重要。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75" r="150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通过阅读专业书籍，可以系统地学习社会服务领域的专业知识，提升理论素养，为实际工作提供指导。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增强专业知识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深入了解社会服务的需求和问题，结合理论知识，能够提供更专业、更高质量的服务。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通过读书计划，可以提升个人的专业素养和综合能力，为个人职业发展打下坚实基础。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通过个人能力的提升，可以为整个社会服务行业的发展做出贡献，推动行业的进步。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社会服务专业书籍推荐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详细介绍了社会工作的起源、发展、理论和方法，是入门社会工作专业的必读书籍。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深入探讨了社会工作的理论基础，包括心理学、社会学、人类学等，有助于深化对社会工作的理解。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社会工作基础书籍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《社会工作理论》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《社会工作导论》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《社会政策概论》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全面介绍了社会政策的基本概念、原则和实践，对于了解国家层面的社会政策有重要帮助。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《社会法原理》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深入解析了社会法的理论和实践，有助于理解社会服务领域中的法律规范和伦理要求。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社会政策与法规书籍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社会服务实践案例书籍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《社会服务案例研究》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收集了丰富的社会服务案例，通过案例分析，可以更好地理解社会服务的实际操作和效果。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《社会工作案例精选》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收录了多个优秀社会工作案例，对于学习社会工作方法和技巧有很好的参考价值。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读书计划安排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将阅读时间安排在早晨或晚上，确保每天至少阅读1小时，以保持持续的学习状态。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每天阅读1小时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周末集中阅读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292" b="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利用周末时间进行集中阅读，解决平时没有时间阅读的书籍。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每隔一段时间安排一次休息，避免长时间连续阅读造成疲劳。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读书时间规划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625" r="3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根据实际阅读情况，及时总结进度并进行调整，确保按时完成阅读任务。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每月阅读一本书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根据个人时间和兴趣，每月选择一本书进行阅读，确保完成全年计划。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制定阅读计划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在开始阅读前，制定详细的阅读计划，包括每天阅读的页数和章节。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读书进度安排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记录重要观点和感悟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在阅读过程中，及时记录下重要的观点、感悟和启发。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撰写读书笔记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读完每一本书后，撰写一篇读书笔记，总结书中的主要内容和自己的心得体会。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与他人分享与交流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参加读书分享会或与朋友、同事交流读书心得，拓展自己的思维和视野。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读书笔记与心得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https://d.book118.com/196012011132010052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2024-09-19T00:07:31.661</cp:lastPrinted>
  <dcterms:created xsi:type="dcterms:W3CDTF">2024-09-18T16:07:31Z</dcterms:created>
  <dcterms:modified xsi:type="dcterms:W3CDTF">2024-09-18T16:07:33Z</dcterms:modified>
</cp:coreProperties>
</file>