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CE402-9038-415C-8B46-0EC6587A3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C3131-9F5D-4E5A-B7E8-D6592F902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E4458-88D0-45C5-8B8A-AE8FB24B0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D0A97-B4B8-4FFF-9EE3-C0C244DAD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DCC5DC-D9A6-4946-AF94-D56361960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376CC1-C015-46A5-9DE9-10CF01B55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219236-CFB9-4608-AF5D-9FBCA3663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282F1-90E8-4BF7-92A0-C300D55F9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EDD93-1DB4-457A-91E5-C54FB28CC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2C2C6-5DE0-42E1-99DA-89E82B1D2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3CCC5-2EEB-41A7-ADAC-BF7566DBA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1220123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护理学思维导图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护理学实践技能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护理学理论体系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护理学教育与培训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护理学研究与发展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护理学是一门以自然科学和社会科学为基础，研究维护、促进和恢复人类健康的综合性应用学科。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通过预防疾病、照顾患者、促进健康和康复，提高人们的健康水平和生活质量。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护理学目标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648" r="21648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起源于人类对疾病的认识和照顾，包括宗教、文化和民间护理实践。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中世纪护理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随着医院的发展，出现了专业的护士和护理组织，如修女和教会组织。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随着医学科学的发展，护理逐渐专业化，建立了现代护理学体系。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人道主义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尊重人的尊严、权利和需求，关注人的整体健康。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注重实践和应用，将理论知识与实际操作相结合。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以科学理论和实践为基础，遵循医学规律和技术规范。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伦理规范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遵循伦理原则，保护患者的隐私和权益。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护理学实践技能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基础护理技能是指在护理实践中，护士应该掌握的基本技能，包括但不限于测量生命体征、给药、输液、伤口护理、更换敷料、协助病人进行日常生活活动等。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这些技能是护理实践中的基础，也是保证病人安全和舒适的重要措施。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基础护理技能需要护士具备一定的医学知识和护理技能，并且需要不断学习和更新知识，以适应医学技术的不断发展和进步。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742" r="12742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36" r="1183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922" b="20922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高级护理技能是指在护理实践中，需要具备较高的专业知识和技术水平的护理技能。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这些技能包括但不限于危重病人护理、急救护理、疼痛管理、康复护理、心理护理等。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高级护理技能需要护士具备丰富的医学知识和护理经验，并且需要具备较高的应对突发情况的能力和心理素质。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护理技术操作规范是指在护理实践中，为了保证护理技术的正确性和安全性，需要遵循的一系列操作规范和标准。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这些规范包括但不限于无菌技术、消毒隔离技术、急救技术、疼痛管理技术等。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护理技术操作规范是保证病人安全和护理质量的重要保障，也是评价护理实践效果的重要依据。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护理技术操作规范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护理学理论体系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https://d.book118.com/196012201235010042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2024-09-10T14:23:17.865</cp:lastPrinted>
  <dcterms:created xsi:type="dcterms:W3CDTF">2024-09-10T06:23:17Z</dcterms:created>
  <dcterms:modified xsi:type="dcterms:W3CDTF">2024-09-10T06:23:19Z</dcterms:modified>
</cp:coreProperties>
</file>