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FE470-6EA8-47B5-BB90-3BCAABDB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F8CDB-AA87-4546-9215-F0AD1C2C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4911E-4FC0-440F-A84B-703C07E2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5CAE8-BCC4-4B12-B26D-FD112751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53D43-BD78-42C8-BDFF-0A47A94C2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D9947-9A6A-4C60-8B33-1E3B9588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928F4C-765C-4C69-9402-FB83DC49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97DE0-603F-4455-9D0A-925D07485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BBC50-EB85-4B61-8A6F-88275A6B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1E14C-0468-4D4F-948C-C9F38842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9C3D7-F98A-42CA-ABD7-3DE34C6B8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1410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讲课教案PPT\n## 1.护理的基本概念与重要性\n### 1.1护理的定义及其发展历程\n### 1.2护理的核心内容与重要性\n### 1.3护理在不同医疗环境中的应用\n## 2.护理的基本技能与操作\n### 2.1患者评估与护理诊断\n### 2.2基本护理技能操作\n### 2.3护理记录与沟通技巧\n## 3.患者的护理需求与分级\n### 3.1患者的护理需求评估\n### 3.2护理分级与护士职责\n### 3.3患者安全与管理\n## 4.护理团队的协作与沟通\n### 4.1护理团队协作的重要性\n### 4.2有效的护理沟通技巧\n### 4.3解决护理冲突与纠纷\n## 5.护理质量与持续改进\n### 5.1护理质量的评价标准与方法\n### 5.2护理持续改进的策略与措施\n### 5.3护理创新与教育发展\n## 6.护理法律法规与职业道德\n### 6.1护理法律法规的基本内容\n### 6.2护理职业道德的要求与实践\n### 6.3护理纠纷与法律责任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护理小讲课教案PPT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护理的基本概念与重要性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护理是一门专业学科，通过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评估、诊断、计划、实施和评价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一系列护理措施，为患者提供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健康促进、疾病预防、疾病治疗、康复和姑息护理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护理的目标是促进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疾病和残疾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2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古代护理：主要关注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宗教信仰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巫术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，护理工作主要由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家庭主妇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巫师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的发展，护理开始与医学分离，出现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修道院护理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，护理逐渐发展成为一门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独立的专业学科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，护理教育、护理实践和护理研究得到了迅速发展。</a:t>
                </a:r>
                <a:endParaRPr/>
              </a:p>
            </p:txBody>
          </p:sp>
          <p:sp>
            <p:nvSpPr>
              <p:cNvPr id="2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2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：收集患者的健康信息，评估患者的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生理、心理、社会和文化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：根据患者评估结果，确定患者的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：制定针对患者的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：按照护理计划，为患者提供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，实现护理目标。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：对护理过程进行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，确保护理质量和患者安全。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护理的核心内容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医疗卫生事业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的重要组成部分，为患者提供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全面、连续、协调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护理有助于提高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医疗服务质量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社会和谐稳定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护理的核心内容与重要性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护理在不同医疗环境中的应用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门诊护理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挂号、分诊、检查、治疗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等服务，帮助患者解决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疾病预防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能力。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住院护理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住院期间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，制定针对患者的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社区护理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为社区居民提供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，提高社区居民的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疾病发生率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护理的基本技能与操作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8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8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病史、身体状况、心理状况、社会文化背景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提供依据。</a:t>
                </a:r>
                <a:endParaRPr/>
              </a:p>
            </p:txBody>
          </p:sp>
        </p:grpSp>
        <p:grpSp>
          <p:nvGrpSpPr>
            <p:cNvPr id="29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2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护理诊断定义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：根据患者评估结果，判断患者存在的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护理诊断分类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生理、心理、社会文化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等方面的护理诊断。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护理诊断步骤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9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endParaRPr/>
              </a:p>
            </p:txBody>
          </p:sp>
          <p:sp>
            <p:nvSpPr>
              <p:cNvPr id="3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床上洗头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的洗头体验。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床上擦浴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的肌肤护理。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的饮食服务。</a:t>
                </a:r>
                <a:endParaRPr/>
              </a:p>
            </p:txBody>
          </p:sp>
          <p:sp>
            <p:nvSpPr>
              <p:cNvPr id="3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endParaRPr/>
              </a:p>
            </p:txBody>
          </p:sp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的药物输入途径。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采血技术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的采血服务。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压疮发生率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记录要求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患者的需求和问题，给予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的语言表达自己的观点和意见。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非语言沟通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肢体语言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等，传递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患者的护理需求与分级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评估目的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等方面的需求。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护理需求分级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：根据患者的需求程度和护理难度，对护理需求进行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不同级别的护理计划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合适的护理服务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护理分级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分级依据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等因素，对护理进行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分级类型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护士职责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病房管理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等工作。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护理分级与护士职责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患者安全与管理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约束带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防滑垫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患者信息管理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患者基本信息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患者护理计划管理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等，确保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https://d.book118.com/196014100223010051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护理小讲课教案PPT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2024-09-17T21:22:35.031</cp:lastPrinted>
  <dcterms:created xsi:type="dcterms:W3CDTF">2024-09-17T13:22:35Z</dcterms:created>
  <dcterms:modified xsi:type="dcterms:W3CDTF">2024-09-17T13:22:36Z</dcterms:modified>
</cp:coreProperties>
</file>