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18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3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FC19E5-2D5B-4EF9-A0C4-796071E1E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228E9-2C36-47AE-9F78-4DC32922F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0D393-0258-4CFD-ACA7-5F8A01272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C25BBF-0FD5-4734-B0C1-2E9438037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9A5DD5-FD23-46A5-B959-317869DAB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ED7493-F405-41C8-9627-51BE4F1E9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A84F2F-E56E-498B-8342-A03A2C844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325186-36B8-4666-8A20-0F7277DFC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1DD49B-A09D-4917-A0B5-EB5B3728A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B037A-49C4-4F8B-B54A-7070ECDE2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C4B9B-A5A4-4AA2-A221-F91D806EC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177" r:id="rId2"/>
    <p:sldLayoutId id="2147485178" r:id="rId3"/>
    <p:sldLayoutId id="2147485179" r:id="rId4"/>
    <p:sldLayoutId id="2147485180" r:id="rId5"/>
    <p:sldLayoutId id="2147485181" r:id="rId6"/>
    <p:sldLayoutId id="2147485182" r:id="rId7"/>
    <p:sldLayoutId id="2147485183" r:id="rId8"/>
    <p:sldLayoutId id="2147485184" r:id="rId9"/>
    <p:sldLayoutId id="2147485185" r:id="rId10"/>
    <p:sldLayoutId id="214748518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199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1421114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稻壳学院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提升教师专业素养的双减途径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939800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1075690"/>
            <a:ext cx="4293235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双减政策背景下的教师专业素养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7830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2023110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213677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提升教师专业素养的途径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84416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3084195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3175635"/>
            <a:ext cx="4293235" cy="802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双减政策下的教师专业素养提升策略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88302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4123055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419290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教师专业素养提升的实践案例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89966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5139690"/>
            <a:ext cx="1098550" cy="70675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5209540"/>
            <a:ext cx="4293235" cy="802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教师专业素养提升的评估与反馈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91629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双减政策背景下的教师专业素养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教师专业素养的定义和重要性</a:t>
            </a:r>
            <a:endParaRPr lang="zh-CN" altLang="en-US"/>
          </a:p>
        </p:txBody>
      </p:sp>
      <p:sp>
        <p:nvSpPr>
          <p:cNvPr id="1048990" name="正文"/>
          <p:cNvSpPr txBox="1"/>
          <p:nvPr>
            <p:custDataLst>
              <p:tags r:id="rId2"/>
            </p:custDataLst>
          </p:nvPr>
        </p:nvSpPr>
        <p:spPr>
          <a:xfrm>
            <a:off x="3160452" y="5526391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教师专业素养的提升有助于提高教师的教育教学水平，增强教师的职业认同感和成就感，促进教师的个人成长和职业发展。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标题"/>
          <p:cNvSpPr txBox="1"/>
          <p:nvPr>
            <p:custDataLst>
              <p:tags r:id="rId3"/>
            </p:custDataLst>
          </p:nvPr>
        </p:nvSpPr>
        <p:spPr>
          <a:xfrm>
            <a:off x="3160452" y="5056499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94" name="正文"/>
          <p:cNvSpPr txBox="1"/>
          <p:nvPr>
            <p:custDataLst>
              <p:tags r:id="rId4"/>
            </p:custDataLst>
          </p:nvPr>
        </p:nvSpPr>
        <p:spPr>
          <a:xfrm>
            <a:off x="3164283" y="4296755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双减政策背景下，教师专业素养尤为重要，需要教师在有限的时间内更好地完成教学任务，同时关注学生的身心健康和全面发展。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标题"/>
          <p:cNvSpPr txBox="1"/>
          <p:nvPr>
            <p:custDataLst>
              <p:tags r:id="rId5"/>
            </p:custDataLst>
          </p:nvPr>
        </p:nvSpPr>
        <p:spPr>
          <a:xfrm>
            <a:off x="3164283" y="3826225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98" name="正文"/>
          <p:cNvSpPr txBox="1"/>
          <p:nvPr>
            <p:custDataLst>
              <p:tags r:id="rId6"/>
            </p:custDataLst>
          </p:nvPr>
        </p:nvSpPr>
        <p:spPr>
          <a:xfrm>
            <a:off x="3160452" y="1834930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教师专业素养是指教师在教育教学实践中所具备的专业知识、技能和态度的综合体现。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标题"/>
          <p:cNvSpPr txBox="1"/>
          <p:nvPr>
            <p:custDataLst>
              <p:tags r:id="rId7"/>
            </p:custDataLst>
          </p:nvPr>
        </p:nvSpPr>
        <p:spPr>
          <a:xfrm>
            <a:off x="3160452" y="1364400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3164283" y="3065843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教师专业素养对于提升教育教学质量、促进学生全面发展具有重要意义，是实现教育现代化的关键因素之一。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标题"/>
          <p:cNvSpPr txBox="1"/>
          <p:nvPr>
            <p:custDataLst>
              <p:tags r:id="rId9"/>
            </p:custDataLst>
          </p:nvPr>
        </p:nvSpPr>
        <p:spPr>
          <a:xfrm>
            <a:off x="3164283" y="2594674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双减政策对教师专业素养的要求</a:t>
            </a:r>
            <a:endParaRPr lang="zh-CN" altLang="en-US"/>
          </a:p>
        </p:txBody>
      </p:sp>
      <p:sp>
        <p:nvSpPr>
          <p:cNvPr id="104904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具备扎实的学科知识，能够为学生提供高质量的教学服务。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具备良好的教育教学方法和技能，能够有效地激发学生的学习兴趣和动力。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具备高度的责任心和敬业精神，能够全身心地投入到教育事业中。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具备创新意识和创新能力，能够不断探索新的教育模式和教学方法。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教师专业素养的构成要素</a:t>
            </a:r>
            <a:endParaRPr lang="zh-CN" altLang="en-US"/>
          </a:p>
        </p:txBody>
      </p:sp>
      <p:sp>
        <p:nvSpPr>
          <p:cNvPr id="104911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专业知识：教师必须具备扎实的学科基础知识和教育理论知识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教学能力：教师需要掌握有效的教学方法、技巧和策略，能够高效地传授知识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职业道德：教师必须具备高尚的师德，关注学生的全面发展，尊重学生个体差异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自我发展意识：教师需要不断学习和进修，提升自己的专业素养和教学水平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9160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5556"/>
          </a:bodyPr>
          <a:lstStyle/>
          <a:p>
            <a:r>
              <a:rPr lang="zh-CN" altLang="en-US"/>
              <a:t>提升教师专业素养的途径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培训和研修</a:t>
            </a:r>
            <a:endParaRPr lang="zh-CN" altLang="en-US"/>
          </a:p>
        </p:txBody>
      </p:sp>
      <p:sp>
        <p:nvSpPr>
          <p:cNvPr id="104921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加强教师之间的交流与合作，促进共同成长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定期开展教师培训，提升教育教学能力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鼓励教师参加研修课程，深入学习专业领域知识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建立完善的培训和研修机制，确保教师专业素养持续提升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自主学习和实践</a:t>
            </a:r>
            <a:endParaRPr lang="zh-CN" altLang="en-US"/>
          </a:p>
        </p:txBody>
      </p:sp>
      <p:sp>
        <p:nvSpPr>
          <p:cNvPr id="104929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反思和总结：对自己的教学实践进行反思和总结，发现问题并改进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教师自主学习：通过阅读、研究和实践，提升专业素养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参与教师工作坊：与其他教师交流、分享经验，共同成长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开展课题研究：针对教学中遇到的问题，开展课题研究，提升解决问题的能力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交流和合作</a:t>
            </a:r>
            <a:endParaRPr lang="zh-CN" altLang="en-US"/>
          </a:p>
        </p:txBody>
      </p:sp>
      <p:sp>
        <p:nvSpPr>
          <p:cNvPr id="104936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定期开展教师之间的交流活动，分享教学经验和教学方法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加强学校与学校之间的合作，共同探讨教育问题，共享教育资源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7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鼓励教师参与学术交流活动，了解最新的教育理念和教学方法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8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建立教师合作机制，共同完成教学任务，提升教学效果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反思和总结</a:t>
            </a:r>
            <a:endParaRPr lang="zh-CN" altLang="en-US"/>
          </a:p>
        </p:txBody>
      </p:sp>
      <p:sp>
        <p:nvSpPr>
          <p:cNvPr id="104942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反思自身教学实践：教师需要经常反思自己的教学实践，总结经验教训，提高教学水平。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归纳学科知识体系：教师需要不断归纳学科知识体系，深入理解学科本质，提高自己的学科素养。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持续学习与进修：教师需要不断学习和进修，掌握最新的教育理念和教学方法，提高自己的专业素养。</a:t>
            </a:r>
            <a:endParaRPr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总结学生反馈：教师需要关注学生的反馈，认真听取学生的意见和建议，不断改进教学方法和手段。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50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50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双减政策下的教师专业素养提升策略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优化课程设计</a:t>
            </a:r>
            <a:endParaRPr lang="zh-CN" altLang="en-US"/>
          </a:p>
        </p:txBody>
      </p:sp>
      <p:sp>
        <p:nvSpPr>
          <p:cNvPr id="104956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6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整合教学资源，提高课程质量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7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关注学生需求，个性化教学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7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8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创新教学方式，激发学生学习兴趣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8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强化实践教学，提高学生实践能力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https://d.book118.com/196014211142010034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6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5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54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2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2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222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+中文标题</vt:lpstr>
      <vt:lpstr>Calibri Light</vt:lpstr>
      <vt:lpstr>Wingdings</vt:lpstr>
      <vt:lpstr>宋体</vt:lpstr>
      <vt:lpstr>Office Theme</vt:lpstr>
      <vt:lpstr>提升教师专业素养的双减途径</vt:lpstr>
      <vt:lpstr>目录</vt:lpstr>
      <vt:lpstr>双减政策背景下的教师专业素养</vt:lpstr>
      <vt:lpstr>教师专业素养的定义和重要性</vt:lpstr>
      <vt:lpstr>双减政策对教师专业素养的要求</vt:lpstr>
      <vt:lpstr>教师专业素养的构成要素</vt:lpstr>
      <vt:lpstr>提升教师专业素养的途径</vt:lpstr>
      <vt:lpstr>培训和研修</vt:lpstr>
      <vt:lpstr>自主学习和实践</vt:lpstr>
      <vt:lpstr>交流和合作</vt:lpstr>
      <vt:lpstr>反思和总结</vt:lpstr>
      <vt:lpstr>双减政策下的教师专业素养提升策略</vt:lpstr>
      <vt:lpstr>优化课程设计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2024-09-03T23:13:15.218</cp:lastPrinted>
  <dcterms:created xsi:type="dcterms:W3CDTF">2024-09-03T15:13:15Z</dcterms:created>
  <dcterms:modified xsi:type="dcterms:W3CDTF">2024-09-03T15:13:17Z</dcterms:modified>
</cp:coreProperties>
</file>