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51616-B869-44CB-8B98-F0B99CB43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7D431-CF13-4DF6-95A4-64453405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01FE0-D528-43F6-9955-F688B1F75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FB9AA-D81C-4A24-ABAF-FCA4623B3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7F391-4C14-46FF-BAAB-3FAF9416D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3C941-E011-4465-BFF5-6147BC0A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E19C2-1B5E-4A1F-902D-3A8B095C1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48CA5-ACC6-4D6D-8C6A-4DE1CBC5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1F64F-C5CF-43F4-A7F8-A8045A5D8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DE648-F973-4F1F-84F3-18412F311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89838-C44D-4924-A554-3E44768FC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21021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小儿腹痛护理查房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腹痛的评估与诊断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腹痛的预防与健康教育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腹痛是指由于各种原因引起的腹部疼痛，是小儿常见症状之一。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腹痛可以根据病因、部位、性质等进行分类，如内科腹痛、外科腹痛等。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如胃炎、胃溃疡、肠炎等，是小儿腹痛的常见原因。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如感冒、肺炎等感染性疾病也可能引起腹痛。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如肠套叠、阑尾炎等外科疾病，以及一些罕见疾病也可能导致腹痛。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753" r="2675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密切观察患儿的腹痛情况，包括疼痛部位、性质、程度、持续时间等，以及伴随症状如发热、呕吐、腹泻等。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根据患儿病情和医生建议，合理安排饮食，避免过度进食或饥饿，尽量选择易消化、营养丰富的食物。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在医生的指导下，合理使用止痛药、消炎药等药物，注意药物副作用和配伍禁忌。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关注患儿的情绪变化，给予适当的心理支持和安抚，帮助患儿缓解紧张和焦虑情绪。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腹痛的评估与诊断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询问患儿是否有过敏史、用药史、手术史等，以便更好地了解腹痛的可能原因。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询问腹痛的部位、性质、持续时间、伴随症状等，了解患儿的饮食习惯、生活环境和家族史等信息。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观察患儿的全身状况，如面色、精神状态、体温等，初步判断腹痛的严重程度。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检查腹部是否有压痛、反跳痛、腹肌紧张等体征，以及肠鸣音是否正常，以便进一步确定腹痛的原因。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根据病史和体格检查的结果，有针对性地进行实验室检查，如血常规、尿常规、大便常规等，以便了解患儿的全身状况和腹痛的原因。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根据需要，进行影像学检查，如腹部B超、X线片、CT等，以便更准确地诊断腹痛的原因。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https://d.book118.com/196021021013010103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2024-09-28T05:12:27.446</cp:lastPrinted>
  <dcterms:created xsi:type="dcterms:W3CDTF">2024-09-27T21:12:27Z</dcterms:created>
  <dcterms:modified xsi:type="dcterms:W3CDTF">2024-09-27T21:12:29Z</dcterms:modified>
</cp:coreProperties>
</file>