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D335A-7086-447B-9131-A6D77B032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69EA7-1CFA-4A4C-A4E0-1D4CEB486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9B871F-A3EB-4014-9B3D-32D296BE6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E57F99-EEB5-4324-B99C-4BAD446F4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712362-AF5F-410B-B411-A9BB4589F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CD8CCF-4319-4BE6-9BE4-788482EE4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707B14-3BFF-4A2D-A648-40ECFD16E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5DA8FE-6F11-43BC-A0EA-3136E4F4A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ED1E83-544A-45F9-A89A-026E0C596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D061D0-AF38-4D2E-87F5-F74279AFF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A0F8E-322A-42F3-8A6E-88DBE8BBE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2114204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心理健康对于情感表达的影响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心理健康与情感表达概述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心理健康对情感表达积极影响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心理健康对情感表达消极影响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心理健康干预措施在情感表达中应用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心理健康与情感表达密切相关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心理健康状况直接影响个体的情感表达能力，对于维护人际关系、促进社会和谐具有重要意义。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心理健康问题日益严重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随着社会压力的增大，心理健康问题逐渐凸显，越来越多的人受到情感表达障碍的困扰，亟待关注和解决。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探讨心理健康对情感表达的影响机制，为心理健康教育和心理干预提供理论依据。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心理健康与情感表达之间存在怎样的关系？不同类型的心理健康问题对情感表达的影响有何异同？如何通过改善心理健康状况来促进个体的情感表达能力？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心理健康与情感表达概述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32" r="321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指个体在心理、情感和行为方面的良好状态，具备正常的智力、积极的情绪、和谐的人际关系以及良好的社会适应能力。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包括自我认知、情绪稳定、积极心态、良好人际关系、有效应对压力等方面。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心理健康定义及标准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指个体通过言语、表情、动作等方式将内心的情感状态传达给他人的过程。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包括面部表情、肢体语言、声音语调、文字表达等多种方式。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情感表达概念及方式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情感表达方式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情感表达概念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心理健康的个体更容易以积极、适当的方式表达情感，而心理不健康的个体可能表现出情感表达的障碍或异常。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心理健康对情感表达的影响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积极、健康的情感表达有助于维护个体的心理健康，促进人际关系的和谐发展，提高个体的生活质量。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情感表达对心理健康的促进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心理健康与情感表达关系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心理健康对情感表达积极影响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15" r="3321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增强自信心和自尊心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当一个人心理健康时，他们更容易接受自己的情感，并且有信心去处理这些情感，从而更自然地表达情感。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心理健康有助于提升个体的自信心和自尊心，使其更加愿意并能够在社交场合中表达自己的情感和观点。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心理健康对于提高个体的沟通能力和社交技巧具有显著影响。一个心理健康的人通常更善于倾听他人，理解他人的情感，并且能够以适当的方式回应。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良好的心理健康状态有助于个体在交流中保持开放和诚实的态度，促进与他人的深入交流和建立亲密关系。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提高沟通能力和社交技巧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https://d.book118.com/196021142041010044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2024-09-12T12:00:31.790</cp:lastPrinted>
  <dcterms:created xsi:type="dcterms:W3CDTF">2024-09-12T04:00:31Z</dcterms:created>
  <dcterms:modified xsi:type="dcterms:W3CDTF">2024-09-12T04:00:33Z</dcterms:modified>
</cp:coreProperties>
</file>