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F45E0-109D-4509-AAA0-F3405BEE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FC6E6-4865-4CE1-85F4-7C72DCCA4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13F85-4577-4927-985D-25B61D94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E64D1-E242-4B07-B67E-0FDAE6378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7F315C-9294-4965-9E42-38FAF9B0B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342DEB-51A0-4B80-BA07-F5BB70DA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00C900-AA9D-49E9-93C9-32B0F5A6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8001-CD89-403E-8B41-5979D222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A7FE1-462A-483D-ADF4-82FD4A5B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2EB9-38F4-4372-9F73-053529498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1075F-7CEC-4369-A7FA-D2FE503D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12252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《显示曲线和曲面》ppt课件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曲线和曲面的表示方法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曲线和曲面的绘制方法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曲线和曲面的扩展知识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曲线的定义、性质及应用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曲线是点的集合，这些点在二维或三维空间中按照某种规则排列。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曲线可以光滑、连续、有拐点、有极限等，这些性质决定了曲线在几何和实际问题中的应用。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曲线的性质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在物理学中，轨迹可以描述物体的运动路径；在工程设计中，曲线可以用于绘制复杂的轮廓或模型。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曲面的定义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曲面的性质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应用举例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曲面的定义和性质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曲面是空间的几何图形，由曲线在三维空间中绕某一轴旋转而成。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曲面可以是封闭的，也可以是开放的；可以有不同的弯曲程度，如平面、球面等；可以有不同的形状，如圆柱面、圆锥面等。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在建筑学中，曲面可以用于设计各种独特的建筑结构；在工程学中，曲面可以用于描述各种复杂的机械零件或工具。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曲面的定义、性质及应用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曲线和曲面都是几何图形，它们都可以描述空间中的形状和结构。在某些情况下，曲线可以转化为曲面，反之亦然。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曲线通常用于描述二维空间的形状，而曲面则用于描述三维空间的形状；曲线的维度较低，而曲面的维度较高。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曲线和曲面的联系与区别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曲线和曲面的关系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曲线和曲面的表示方法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60" b="1106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参数表示法是一种通过参数方程表示曲线或曲面几何形状的方法。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参数方程通常包括两个或三个参数，以及对应的x、y、z坐标值。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参数表示法可以描述复杂的几何形状，并且容易实现动画效果，因此在三维图形中广泛应用。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参数表示法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隐式方程通常形式为F(x,y,z)=0，其中F是一个多项式函数。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隐式表示法对于表示封闭的曲面和复杂的几何形状非常有用，但计算量大，不易于实现动画效果。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隐式表示法使用一个包含x、y、z的数学方程来表示曲线或曲面。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隐式表示法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60" r="686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显式表示法直接使用x、y、z坐标值列表来表示曲线或曲面上的点。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显式表示法的优点是简单直观，易于理解，但不适合表示大规模的几何数据。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在处理简单的几何形状时，显式表示法可以发挥很好的效果，例如在CAD系统中用于表示简单的几何体。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显式表示法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曲线和曲面的绘制方法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https://d.book118.com/196021225200010044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2024-09-13T04:49:27.764</cp:lastPrinted>
  <dcterms:created xsi:type="dcterms:W3CDTF">2024-09-12T20:49:27Z</dcterms:created>
  <dcterms:modified xsi:type="dcterms:W3CDTF">2024-09-12T20:49:29Z</dcterms:modified>
</cp:coreProperties>
</file>