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A013FFD-6D0D-4A17-B82B-176654E838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571A4-C5D2-4FF2-824D-0B0C73AC1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21945-6D64-4261-B68C-98E5EDE06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498AE-B72D-4E9D-942E-CA587A40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7293E-F9CC-429B-8887-588166129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FA07C6-4420-4353-851B-5BCD2BC3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CDE62-62F4-49C9-BF7C-B0E61FAAB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7DD6A4-A5B0-4098-9047-A60747080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5D265-A27A-4414-BC55-B91C95DB0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CCEEA-2CD6-45D1-BFCA-BE3B3943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6914D-C4FE-47AC-A71A-F6F416CBD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60709-1E7E-42F9-A069-7F8510B1F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0111F5-54B0-4743-9EF5-BC0A7C3BD07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52D6E89-32B2-4EF5-A692-B6500E471F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20101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文化艺术员工职责培训课件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文化艺术员工的岗位职责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文化艺术员工的专业知识与技能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文化艺术员工的职业发展路径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文化艺术员工的案例分析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文化艺术员工职责培训课件简介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解释课件背景和意义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背景和意义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概述本课件的目标和内容安排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目标和内容安排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说明本课件的教学方法和评估方式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教学方法和评估方式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文化艺术员工职责概述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基本概念和定义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职责和职能范围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效果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提高员工工作水平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增强员工团队合作能力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促进员工个人成长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益处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提升工作效率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激发员工创新意识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增进员工职业发展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文化艺术员工职责培训的必要性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讨论培训对员工和组织的重要性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分析培训对提升员工综合素质的作用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强调培训对于文化艺术事业持续发展的意义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文化艺术员工职责培训课件设计原则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课件设计原则至关重要。设计应考虑实际工作场景，内容必须系统性和针对性。课件形式多样化，注重互动与个性化。只有设计合理的课件才能更好地传达知识，提升学习效果。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文化艺术员工的岗位职责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岗位职责概述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文化艺术员工的岗位职责概述包括分析一般工作内容和职责，探讨不同机构的职责差异，以及强调专业素养和道德要求。他们在文化艺术领域扮演着重要的角色，需要具备全面的知识和技能。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艺术表现能力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包括视觉、文字、声音等多种表达方式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艺术表达要求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艺术表现能力直接影响工作表现评价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参加培训、实践、多样化表演等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文化传承和创新能力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保护传统文化，推动文化发展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文化传承和创新能力与文化艺术工作密切相关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学习历史、创新实践、跨界合作等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提高途径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团队协作和沟通能力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有效的团队协作和沟通是完成工作的关键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培训、团队活动、沟通技巧提升等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团队协作和沟通能力直接影响工作效率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素养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专业素养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道德要求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批判性思维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实践锻炼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跨学科交流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员工综合能力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艺术表现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文化传承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文化艺术员工在工作中需要不断提升自身的艺术表现能力、文化传承和创新能力，以及团队协作和沟通能力。这些能力的全面发展将有助于他们在文化艺术领域取得更好的成就。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文化艺术员工的专业知识与技能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专业知识的要求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不同专业背景员工的发展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学习和发展路径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分析文化艺术员工的要求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专业知识要求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重要性和必要性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终身学习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艺术技能的培养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文化艺术员工需具备的技能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艺术技能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探讨艺术技能的培养方法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艺术技能对工作的重要性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如何提升员工的艺术管理能力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艺术管理能力提升工作效率和质量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艺术管理能力对工作的重要性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艺术管理能力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项目实施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艺术管理能力对项目实施的影响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资源整合能力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资源整合能力对于文化艺术项目的成功至关重要，员工需要具备创新能力，才能更好地利用资源，创造出更加优秀的作品。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https://d.book118.com/196022010110010103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文化艺术员工职责培训课件</vt:lpstr>
      <vt:lpstr>目录</vt:lpstr>
      <vt:lpstr>第一章 简介</vt:lpstr>
      <vt:lpstr>文化艺术员工职责培训课件简介</vt:lpstr>
      <vt:lpstr>文化艺术员工职责概述</vt:lpstr>
      <vt:lpstr>文化艺术员工职责培训的必要性</vt:lpstr>
      <vt:lpstr>文化艺术员工职责培训课件设计原则</vt:lpstr>
      <vt:lpstr>第2章 文化艺术员工的岗位职责</vt:lpstr>
      <vt:lpstr> </vt:lpstr>
      <vt:lpstr>艺术表现能力</vt:lpstr>
      <vt:lpstr>文化传承和创新能力</vt:lpstr>
      <vt:lpstr>团队协作和沟通能力</vt:lpstr>
      <vt:lpstr>员工综合能力</vt:lpstr>
      <vt:lpstr>总结</vt:lpstr>
      <vt:lpstr>第3章 文化艺术员工的专业知识与技能</vt:lpstr>
      <vt:lpstr>专业知识的要求</vt:lpstr>
      <vt:lpstr>艺术技能的培养</vt:lpstr>
      <vt:lpstr>艺术管理能力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2024-09-28T17:35:46.930</cp:lastPrinted>
  <dcterms:created xsi:type="dcterms:W3CDTF">2024-09-28T09:35:46Z</dcterms:created>
  <dcterms:modified xsi:type="dcterms:W3CDTF">2024-09-28T09:35:48Z</dcterms:modified>
</cp:coreProperties>
</file>