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726446-FD5A-4FD1-86EE-690014D80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B99396-BC6B-4F5F-82F5-0A363AD801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13C20C-9A67-4890-9E3F-C853CD0EE9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D81E78-83FF-4666-8884-C1CE33A1FE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28D84C-EE7B-4428-92FF-05127A1F80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81FB2F-E7BD-4B16-BD48-898AAD649E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64F414-FE09-4AD1-B7E0-4266D0A4E6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89ACB8-CE50-4080-BD3F-04E0CC30A7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AF5B3E-5417-42E6-AD4D-C637183703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756080-9942-4CD9-A84D-B8F0AA28FC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5EB59C-F367-447A-A452-BDF72A71AE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6023003145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幼儿园错误案例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幼儿园安全错误案例</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幼儿园教育错误案例</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幼儿园管理错误案例</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幼儿园教师错误案例</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幼儿园错误案例的反思与改进</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幼儿园安全错误案例</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750" r="287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008" r="2800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721" r="2672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某幼儿园在玩具设施检查中未能及时发现并处理断裂的滑梯，导致一名幼儿在玩耍时受伤。</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案例</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幼儿园应定期对园内设施进行检查，及时发现并处理存在的安全隐患，确保幼儿安全。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未及时发现和处理安全隐患</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3691" b="1369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某幼儿园未对幼儿进行足够的安全教育，导致幼儿在无人看护的情况下擅自离开幼儿园，走失。</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幼儿园应加强安全教育，教会幼儿基本的安全知识和自我保护能力，提高幼儿的安全意识。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缺乏安全教育</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分析</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案例</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案例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某幼儿园发生一起幼儿跌倒事故，但幼儿园未及时报告和记录，导致未能及时采取措施防止类似事故再次发生。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幼儿园应建立健全的安全管理制度，及时报告和记录安全事故，分析原因并采取措施防止类似事故再次发生。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750" r="16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未及时报告和记录安全事故</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幼儿园教育错误案例</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844" r="2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教育方式不当是指教师在教育幼儿时采取的方法不恰当，可能对幼儿的身心健康造成负面影响。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例如，教师可能使用过于严厉的惩罚措施，如体罚或言语辱骂，而不是采用正面激励和引导的方式。这种不当的教育方式可能导致幼儿产生恐惧、焦虑和自卑等心理问题，影响其正常发展。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教育方式不当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9792" r="19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缺乏个性化教育是指幼儿园在教育过程中未能充分考虑每个幼儿的个体差异和特殊需求，采用一刀切的教育方式。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例如，教师可能没有针对不同幼儿的认知水平、兴趣爱好和性格特点进行差异化教学，而是采用统一的教学计划和方法。这可能导致部分幼儿无法得到充分的发展，甚至产生厌学情绪。</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缺乏个性化教育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教育内容不科学是指幼儿园在教育过程中传授的知识或技能不符合科学原理或事实。</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例如，教师可能教授给幼儿错误的科学知识，如地球是平的、水是无色的等。这不仅会影响幼儿的认知发展，还可能对其未来的学习和成长造成不良影响。同时，教育内容的不科学还可能体现在缺乏对幼儿情感和社会性的培养上，导致幼儿在情感和社会性方面的发展滞后。</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教育内容不科学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幼儿园管理错误案例</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https://d.book118.com/196023003145010045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2024-09-14T12:12:19.713</cp:lastPrinted>
  <dcterms:created xsi:type="dcterms:W3CDTF">2024-09-14T04:12:19Z</dcterms:created>
  <dcterms:modified xsi:type="dcterms:W3CDTF">2024-09-14T04:12:21Z</dcterms:modified>
</cp:coreProperties>
</file>