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514E3-EF4C-467A-9679-7578319DB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A5E30-22A4-4200-A9A5-2212A5A5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C752A-E56A-41AF-BF99-11695B0EC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357FB-D18D-4097-B5CA-C62CA59FD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C8137-60E5-4709-8615-12582D423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2BB650-53B9-4650-A2CC-2CCBC19BD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69A70-081F-4362-B008-562E2429B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6E829-9DD5-4BA3-989C-57CB5844F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83AE4-6A31-4F77-A31C-F06BD1649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36F15-4815-4D95-B5C8-CA3CCF70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CDA4E-76E3-4FC9-92F5-13C0E351C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312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学生校长助理竞选演讲稿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对校长助理角色的理解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对学校当前问题的看法与解决方案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结尾与呼吁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自我介绍与背景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年龄：20岁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就读院校及专业：XX大学XX专业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就读于XX高中，期间担任学生会主席，组织过多次校内活动，积累了丰富的组织和领导经验。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进入XX大学后，积极参与各类学生组织和社团活动，曾任XX社团团长，成功策划并执行了多场大型活动，展现出卓越的团队协作和沟通能力。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教育背景与经历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大学时期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高中时期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11" b="9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特长与优势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优秀的组织和领导能力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具备丰富的组织和领导经验，能够高效地组织和协调各方资源，确保活动的顺利进行。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出色的沟通和表达能力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善于与人沟通，能够清晰、准确地表达自己的观点和想法，具备良好的倾听和理解能力。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强烈的责任心和使命感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对学生工作充满热情，愿意为学生和学校的发展贡献自己的力量，具备高度的责任心和使命感。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对校长助理角色的理解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校长助理需要协助校长处理学校日常行政事务，包括文件传递、会议安排、行程管理等，确保校长的工作高效有序。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协助校长处理日常事务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作为校长的重要助手，校长助理需要参与学校的决策过程，为校长提供有价值的建议和支持，推动学校的发展。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参与学校决策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校长助理需要与学校各部门、教职工、学生及家长等各方进行有效沟通，协调各方利益和关系，促进学校内部的和谐与稳定。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校长助理的职责与任务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学校形象的代表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作为学校管理层的一员，校长助理的言行举止代表着学校的形象和精神风貌，需要以身作则，树立良好榜样。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教职工与学生的桥梁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校长助理需要密切联系教职工和学生，了解他们的需求和意见，及时向校长反馈并为他们提供帮助和支持。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校长的得力助手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校长助理是校长的得力助手，代表校长行使部分职权，协助校长处理学校事务，减轻校长的工作压力。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校长助理在学校中的地位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优秀的组织协调能力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成功的校长助理需要具备出色的组织协调能力，能够合理安排时间和资源，高效地完成各项工作任务。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作为沟通各方的桥梁和纽带，校长助理需要具备良好的沟通能力，善于倾听、理解和表达，能够有效地与不同人群进行交流和合作。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敏锐的洞察力和判断力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校长助理需要具备敏锐的洞察力和判断力，能够及时发现和解决问题，为学校的发展提供有价值的建议和支持。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成功校长助理的特质与能力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竞选理由与优势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自入学以来，我深深热爱着我们的学校，珍视着每一次与同学们共同学习和成长的经历。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对学校的深厚感情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积极投身学生工作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乐于奉献的精神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我一直积极参与各类学生活动和组织，致力于为同学们创造更好的学习和生活环境。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我愿意为学校的进步和发展贡献自己的时间和精力，为同学们的成长和幸福尽一份力。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热爱学校与学生工作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我在学生会任职多年，积累了丰富的学生工作经验，熟悉学生工作的运作和管理。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学生会工作经历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我曾担任多个社团的负责人，成功组织过各类活动，具备丰富的社团管理经验。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社团管理经验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我积极参与志愿服务活动，关心社会公益事业，具备强烈的社会责任感和奉献精神。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志愿服务经历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具备丰富的学生工作经验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https://d.book118.com/196023123011010050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2024-09-15T03:41:02.384</cp:lastPrinted>
  <dcterms:created xsi:type="dcterms:W3CDTF">2024-09-14T19:41:02Z</dcterms:created>
  <dcterms:modified xsi:type="dcterms:W3CDTF">2024-09-14T19:41:04Z</dcterms:modified>
</cp:coreProperties>
</file>