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21305-2DD7-4BB3-99CB-ABB4305B1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0F6F4-6F4A-412A-A4E3-403F8B1B7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3B550-D99F-494A-869D-B5C84B616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66036-E2F7-4B01-AB06-3F4B26BD7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AD8827-6257-4527-A050-002AA33DC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8EF415-C945-4FF3-A85D-FC9FCE0CC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928BDD-5AFB-4D3F-80C2-C4EC3F5B4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1F8700-E120-4A48-A23E-4FACAA0F2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4CD4E9-E072-4DE5-85D5-97C7252C2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F86D2-CB0A-4142-9CD9-34C761BB1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25F14-5418-4390-8E41-0E952DA91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231441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生物技术为清洁能源发展带来的希望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生物技术对清洁能源的促进作用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生物技术为清洁能源发展带来的希望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266" r="212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909" r="1790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随着全球能源需求的不断增长，化石燃料的枯竭和环境污染问题日益严重，发展清洁能源已成为当务之急。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能源危机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生物技术作为一种创新工具，在清洁能源领域具有巨大潜力，能够推动能源结构的转型和可持续发展。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生物技术潜力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本报告旨在探讨生物技术如何为清洁能源发展带来希望，并分析其在不同能源领域的应用前景。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报告将涵盖生物技术在太阳能、风能、生物质能、氢能等清洁能源领域的应用，以及相关的技术、经济和环境影响分析。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生物技术概述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生物技术是利用生物体系（包括生物体本身及其组成部分）来创造或改变产品、改良植物和动物，或为特殊用途而培养微生物的技术。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根据应用领域不同，生物技术可分为医药生物技术、农业生物技术、工业生物技术和环境生物技术等。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传统生物技术阶段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主要包括酿造技术、发酵技术等，历史悠久，应用广泛。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现代生物技术阶段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以基因工程、细胞工程、酶工程、发酵工程为代表，发展迅速，成果显著。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当代生物技术阶段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以合成生物学、系统生物学、计算生物学等为代表，正在引领新一轮科技革命和产业变革。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482" r="1948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通过生物技术手段，将生物质转化为生物燃料，如生物柴油、生物乙醇等，具有可再生、低污染等优点。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生物质能转化利用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利用微生物与电化学系统间的直接电子传递来产生电流，将有机废物转化为电能，实现废物资源化利用。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微生物燃料电池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通过培养藻类来吸收二氧化碳并转化为生物质能，同时藻类还可提取生物燃料，具有减排和能源生产的双重效益。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藻类生物技术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利用酶的高效催化作用，加速清洁能源生产过程中的化学反应，提高能源生产效率。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酶工程在清洁能源中的应用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生物技术在清洁能源领域的应用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清洁能源现状及挑战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清洁能源是指不产生污染物或者产生的污染物极少的能源，包括可再生能源和某些非可再生能源。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清洁能源定义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主要包括太阳能、风能、水能、生物质能、地热能、海洋能等可再生能源，以及核能等部分非可再生能源。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清洁能源的定义与分类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规模不断扩大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随着环保意识的提高和技术的进步，清洁能源的利用规模不断扩大，逐渐成为全球能源消费的重要组成部分。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技术不断创新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各国政府和企业纷纷加大投入，推动清洁能源技术的研发和创新，不断降低成本，提高效率。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政策扶持加强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许多国家出台了一系列政策，鼓励和支持清洁能源的发展，如提供税收优惠、补贴、贷款支持等。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清洁能源的发展现状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https://d.book118.com/196023144130010040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2024-09-07T00:20:24.337</cp:lastPrinted>
  <dcterms:created xsi:type="dcterms:W3CDTF">2024-09-06T16:20:24Z</dcterms:created>
  <dcterms:modified xsi:type="dcterms:W3CDTF">2024-09-06T16:20:26Z</dcterms:modified>
</cp:coreProperties>
</file>