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3DB745-4A17-4964-9469-5AFABE00D4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3D9873-5658-417E-AA8F-C0268A6705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4F825D-C317-433B-A3CD-5E141955F8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53576D-02FE-45CE-8DC1-C9B596FE92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772FA3C-B776-4E08-AE51-4A2500F0D9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B9497C-CD93-416A-8C17-2654E59C59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ED43D4-9C97-4FA9-8083-662EB8713F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7F2D95-B408-49B4-BF56-F777C7A5E7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A149AC-B66C-4F63-A92A-B2DCDEE4E1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F5524C-99F6-4A9C-89B0-5A1C7A361A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055044-8051-4A61-B23F-6A62EB2BF5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6023230030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灭火器的使用与维护常识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灭火器的基本知识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灭火器的使用场景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灭火器的维护与保养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灭火器的安全使用与培训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常见问题与解答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灭火器的基本知识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干粉灭火器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泡沫灭火器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气体灭火器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水灭火器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灭火器的种类和用途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631" r="16631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673" r="1667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1369" r="1136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用于扑灭固体物质火灾、液体或气体火灾以及电气设备火灾。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用于扑灭液体或固体物质火灾。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用于关闭的环境中扑灭电子设备、计算机或高价值物品的火灾。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用于扑灭固体物质火灾，如木材、纸张和布料。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灭火器的结构和工作原理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灭火器通常由压力容器、阀门、喷嘴和释放机制组成。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工作原理是通过压力容器内的气体或化学物质在压力下释放出来，通过喷嘴将灭火剂喷向火焰，中断燃烧链反应，从而达到扑灭火灾的效果。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使用方法：首先，拔掉安全别针，然后对准火源，按下阀门手柄，将灭火剂喷向火焰的根部。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3125" r="23125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 l="16667" r="16667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切勿将灭火器用于其设计用途以外的火灾类型，以免造成不必要的人员伤亡和财产损失。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注意事项：使用前应先摇动灭火器，确保灭火剂均匀分布；使用后应将灭火器放回原位，并确保其处于良好的维护状态。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使用灭火器时应保持安全距离，避免被火源烧伤或烟雾呛到。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灭火器的使用方法和注意事项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灭火器的使用场景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99" r="3149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油、气等易燃物质在高温下容易引发火灾，应使用ABC型灭火器进行扑灭。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厨房火灾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由于电路老化或电器故障引发的电线火灾，可以使用干粉灭火器或ABC型灭火器进行扑灭。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电线火灾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家庭灭火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电脑或其他电器设备过热引发的火灾，应使用ABC型灭火器进行扑灭。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纸张等易燃物质引发的火灾，可以使用干粉灭火器或水灭火器进行扑灭。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办公室灭火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文件纸张火灾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电脑火灾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商场火灾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商场中存在大量的可燃物质，如衣物、家具等，应使用ABC型灭火器进行扑灭。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影院、剧院火灾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由于人员密集且存在大量的可燃物质，如座椅、布幕等，可以使用干粉灭火器或水灭火器进行扑灭。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969" r="25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公共场所灭火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由于油路泄漏或发动机过热引发的火灾，可以使用干粉灭火器进行扑灭。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引擎火灾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车辆运输的货物如木材、布匹等易燃物质引发的火灾，可以使用水灭火器或泡沫灭火器进行扑灭。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货物火灾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车辆灭火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灭火器的维护与保养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https://d.book118.com/196023230030010054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2024-09-21T03:42:59.317</cp:lastPrinted>
  <dcterms:created xsi:type="dcterms:W3CDTF">2024-09-20T19:42:59Z</dcterms:created>
  <dcterms:modified xsi:type="dcterms:W3CDTF">2024-09-20T19:43:01Z</dcterms:modified>
</cp:coreProperties>
</file>