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2FF89F-48AB-4737-8F65-03D06D767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B2DA2-D815-4663-B7CF-EAD319B4F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4D439E-7372-4421-8A1D-574ABFCC0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4592C-9E11-435C-A748-825795178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A9831D-E30D-4031-A823-126F61FDD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B62FAD4-CD6B-4039-AFFB-CCBB4C84A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4BAF8C-3A11-469E-8588-C1A029B04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CAB137-FD3B-4995-B9CC-93D20874B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4056F8-3B62-4595-B49B-03AC86353E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FD4D55-70DC-4B46-8AE7-ECBA0C252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37E3E-ABAC-4721-A914-3805EEFD8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02403320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教科版高一信息技术全部课件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数据库技术应用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多媒体技术与应用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网络技术应用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信息技术基础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2588" b="2258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信息与信息技术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信息的概念与特征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了解信息的定义、特性及其在社会生活中的应用。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信息技术的历史与发展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掌握信息技术的起源、发展历程及未来趋势。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信息技术的应用领域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了解信息技术在各个领域的应用，如教育、医疗、军事等。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信息获取与整理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信息加工与表达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信息评价与保护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8" r="98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833" r="3833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信息处理与表达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学习如何从各种渠道获取所需信息，并进行分类、整理。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掌握信息加工的方法，如数据分析、可视化等，以及信息表达的方式，如文字、图表、多媒体等。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了解信息评价的标准和方法，以及如何保护信息安全和隐私。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学习计算机硬件的组成，包括中央处理器、内存、输入输出设备等。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计算机硬件系统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计算机软件系统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计算机工作原理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了解计算机软件的分类和功能，如操作系统、应用软件等。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掌握计算机的基本工作原理，如二进制运算、指令执行等。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计算机系统组成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网络的组成与结构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学习网络的硬件设备、传输介质和网络协议等组成部分及其结构。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网络的功能与服务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掌握网络的基本功能，如数据通信、资源共享等，以及网络服务的应用，如电子邮件、远程登录等。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计算机网络的概念与分类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了解计算机网络的定义、分类及其应用领域。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计算机网络基础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办公软件应用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Word界面介绍及基本…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包括启动、新建、保存、关闭文档等。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文本输入与编辑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学习输入文字、特殊符号、日期和时间等，以及文本的复制、粘贴、查找和替换等操作。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格式设置与排版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掌握字体、段落、项目符号、编号等格式设置方法，以及分栏、首字下沉、文本框等排版技巧。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表格制作与处理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学习创建表格、调整表格结构、输入表格内容、设置表格格式等操作。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图文混排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插入图片、艺术字、形状等对象，设置对象格式，实现图文混排效果。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Word文字处理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Excel界面介绍及基…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包括启动、新建、保存、关闭工作簿等。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工作表数据输入与编辑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学习输入各种类型的数据，以及数据的复制、粘贴、查找和替换等操作。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工作表格式化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掌握单元格格式设置方法，如字体、对齐方式、边框和底纹等。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公式与函数应用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学习使用公式计算数据，以及常用函数的使用方法和技巧。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数据管理与分析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了解数据排序、筛选、分类汇总等数据管理方法，以及数据透视表和数据透视图等数据分析工具。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Excel电子表格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56924" y="3378343"/>
            <a:ext cx="9743254" cy="1324183"/>
            <a:chOff x="1356924" y="3378343"/>
            <a:chExt cx="9743254" cy="1324183"/>
          </a:xfrm>
        </p:grpSpPr>
        <p:sp>
          <p:nvSpPr>
            <p:cNvPr id="3" name="Freeform 3"/>
            <p:cNvSpPr/>
            <p:nvPr/>
          </p:nvSpPr>
          <p:spPr>
            <a:xfrm>
              <a:off x="1356924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flipV="1">
              <a:off x="3394663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428490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9485651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 flipV="1">
              <a:off x="7466230" y="3378343"/>
              <a:ext cx="1614527" cy="1324183"/>
            </a:xfrm>
            <a:custGeom>
              <a:rect l="l" t="t" r="r" b="b"/>
              <a:pathLst>
                <a:path w="21564" h="21560">
                  <a:moveTo>
                    <a:pt x="8863" y="0"/>
                  </a:moveTo>
                  <a:cubicBezTo>
                    <a:pt x="6596" y="0"/>
                    <a:pt x="4331" y="1054"/>
                    <a:pt x="2601" y="3162"/>
                  </a:cubicBezTo>
                  <a:cubicBezTo>
                    <a:pt x="868" y="5275"/>
                    <a:pt x="3" y="8045"/>
                    <a:pt x="7" y="10814"/>
                  </a:cubicBezTo>
                  <a:cubicBezTo>
                    <a:pt x="-34" y="11071"/>
                    <a:pt x="108" y="11320"/>
                    <a:pt x="320" y="11364"/>
                  </a:cubicBezTo>
                  <a:cubicBezTo>
                    <a:pt x="586" y="11418"/>
                    <a:pt x="818" y="11140"/>
                    <a:pt x="780" y="10814"/>
                  </a:cubicBezTo>
                  <a:cubicBezTo>
                    <a:pt x="776" y="8287"/>
                    <a:pt x="1566" y="5758"/>
                    <a:pt x="3148" y="3829"/>
                  </a:cubicBezTo>
                  <a:cubicBezTo>
                    <a:pt x="4727" y="1905"/>
                    <a:pt x="6794" y="942"/>
                    <a:pt x="8863" y="942"/>
                  </a:cubicBezTo>
                  <a:cubicBezTo>
                    <a:pt x="10932" y="942"/>
                    <a:pt x="12999" y="1905"/>
                    <a:pt x="14578" y="3829"/>
                  </a:cubicBezTo>
                  <a:cubicBezTo>
                    <a:pt x="16160" y="5758"/>
                    <a:pt x="16950" y="8287"/>
                    <a:pt x="16946" y="10814"/>
                  </a:cubicBezTo>
                  <a:cubicBezTo>
                    <a:pt x="16911" y="11075"/>
                    <a:pt x="17062" y="11320"/>
                    <a:pt x="17277" y="11353"/>
                  </a:cubicBezTo>
                  <a:cubicBezTo>
                    <a:pt x="17290" y="11355"/>
                    <a:pt x="17301" y="11349"/>
                    <a:pt x="17313" y="11349"/>
                  </a:cubicBezTo>
                  <a:lnTo>
                    <a:pt x="17313" y="11356"/>
                  </a:lnTo>
                  <a:lnTo>
                    <a:pt x="20220" y="11356"/>
                  </a:lnTo>
                  <a:lnTo>
                    <a:pt x="19252" y="12536"/>
                  </a:lnTo>
                  <a:cubicBezTo>
                    <a:pt x="19099" y="12723"/>
                    <a:pt x="19099" y="13028"/>
                    <a:pt x="19252" y="13214"/>
                  </a:cubicBezTo>
                  <a:cubicBezTo>
                    <a:pt x="19405" y="13401"/>
                    <a:pt x="19655" y="13401"/>
                    <a:pt x="19808" y="13214"/>
                  </a:cubicBezTo>
                  <a:lnTo>
                    <a:pt x="21449" y="11210"/>
                  </a:lnTo>
                  <a:cubicBezTo>
                    <a:pt x="21527" y="11115"/>
                    <a:pt x="21565" y="10990"/>
                    <a:pt x="21564" y="10865"/>
                  </a:cubicBezTo>
                  <a:cubicBezTo>
                    <a:pt x="21566" y="10740"/>
                    <a:pt x="21528" y="10610"/>
                    <a:pt x="21449" y="10514"/>
                  </a:cubicBezTo>
                  <a:lnTo>
                    <a:pt x="19808" y="8513"/>
                  </a:lnTo>
                  <a:cubicBezTo>
                    <a:pt x="19732" y="8419"/>
                    <a:pt x="19632" y="8373"/>
                    <a:pt x="19532" y="8373"/>
                  </a:cubicBezTo>
                  <a:cubicBezTo>
                    <a:pt x="19431" y="8373"/>
                    <a:pt x="19329" y="8419"/>
                    <a:pt x="19252" y="8513"/>
                  </a:cubicBezTo>
                  <a:cubicBezTo>
                    <a:pt x="19099" y="8699"/>
                    <a:pt x="19099" y="9001"/>
                    <a:pt x="19252" y="9187"/>
                  </a:cubicBezTo>
                  <a:lnTo>
                    <a:pt x="20244" y="10396"/>
                  </a:lnTo>
                  <a:lnTo>
                    <a:pt x="17704" y="10396"/>
                  </a:lnTo>
                  <a:cubicBezTo>
                    <a:pt x="17624" y="7769"/>
                    <a:pt x="16771" y="5169"/>
                    <a:pt x="15125" y="3162"/>
                  </a:cubicBezTo>
                  <a:cubicBezTo>
                    <a:pt x="13395" y="1054"/>
                    <a:pt x="11130" y="0"/>
                    <a:pt x="8863" y="0"/>
                  </a:cubicBezTo>
                  <a:close/>
                  <a:moveTo>
                    <a:pt x="590" y="12199"/>
                  </a:moveTo>
                  <a:cubicBezTo>
                    <a:pt x="532" y="12191"/>
                    <a:pt x="470" y="12198"/>
                    <a:pt x="410" y="12225"/>
                  </a:cubicBezTo>
                  <a:cubicBezTo>
                    <a:pt x="220" y="12309"/>
                    <a:pt x="117" y="12561"/>
                    <a:pt x="178" y="12797"/>
                  </a:cubicBezTo>
                  <a:cubicBezTo>
                    <a:pt x="234" y="13160"/>
                    <a:pt x="306" y="13519"/>
                    <a:pt x="392" y="13874"/>
                  </a:cubicBezTo>
                  <a:cubicBezTo>
                    <a:pt x="478" y="14229"/>
                    <a:pt x="576" y="14580"/>
                    <a:pt x="693" y="14926"/>
                  </a:cubicBezTo>
                  <a:cubicBezTo>
                    <a:pt x="753" y="15129"/>
                    <a:pt x="923" y="15251"/>
                    <a:pt x="1098" y="15219"/>
                  </a:cubicBezTo>
                  <a:cubicBezTo>
                    <a:pt x="1348" y="15173"/>
                    <a:pt x="1499" y="14858"/>
                    <a:pt x="1408" y="14570"/>
                  </a:cubicBezTo>
                  <a:cubicBezTo>
                    <a:pt x="1301" y="14255"/>
                    <a:pt x="1210" y="13934"/>
                    <a:pt x="1131" y="13610"/>
                  </a:cubicBezTo>
                  <a:cubicBezTo>
                    <a:pt x="1053" y="13287"/>
                    <a:pt x="987" y="12960"/>
                    <a:pt x="936" y="12628"/>
                  </a:cubicBezTo>
                  <a:cubicBezTo>
                    <a:pt x="917" y="12394"/>
                    <a:pt x="767" y="12225"/>
                    <a:pt x="590" y="12199"/>
                  </a:cubicBezTo>
                  <a:close/>
                  <a:moveTo>
                    <a:pt x="17121" y="12269"/>
                  </a:moveTo>
                  <a:cubicBezTo>
                    <a:pt x="16967" y="12292"/>
                    <a:pt x="16833" y="12424"/>
                    <a:pt x="16790" y="12617"/>
                  </a:cubicBezTo>
                  <a:cubicBezTo>
                    <a:pt x="16740" y="12945"/>
                    <a:pt x="16678" y="13271"/>
                    <a:pt x="16601" y="13592"/>
                  </a:cubicBezTo>
                  <a:cubicBezTo>
                    <a:pt x="16523" y="13914"/>
                    <a:pt x="16431" y="14230"/>
                    <a:pt x="16327" y="14541"/>
                  </a:cubicBezTo>
                  <a:cubicBezTo>
                    <a:pt x="16288" y="14720"/>
                    <a:pt x="16342" y="14911"/>
                    <a:pt x="16462" y="15025"/>
                  </a:cubicBezTo>
                  <a:cubicBezTo>
                    <a:pt x="16649" y="15201"/>
                    <a:pt x="16919" y="15143"/>
                    <a:pt x="17046" y="14900"/>
                  </a:cubicBezTo>
                  <a:cubicBezTo>
                    <a:pt x="17160" y="14557"/>
                    <a:pt x="17259" y="14210"/>
                    <a:pt x="17343" y="13856"/>
                  </a:cubicBezTo>
                  <a:cubicBezTo>
                    <a:pt x="17427" y="13503"/>
                    <a:pt x="17496" y="13146"/>
                    <a:pt x="17551" y="12786"/>
                  </a:cubicBezTo>
                  <a:cubicBezTo>
                    <a:pt x="17572" y="12559"/>
                    <a:pt x="17457" y="12347"/>
                    <a:pt x="17277" y="12284"/>
                  </a:cubicBezTo>
                  <a:cubicBezTo>
                    <a:pt x="17224" y="12265"/>
                    <a:pt x="17172" y="12261"/>
                    <a:pt x="17121" y="12269"/>
                  </a:cubicBezTo>
                  <a:close/>
                  <a:moveTo>
                    <a:pt x="16213" y="15501"/>
                  </a:moveTo>
                  <a:cubicBezTo>
                    <a:pt x="16054" y="15485"/>
                    <a:pt x="15895" y="15590"/>
                    <a:pt x="15825" y="15779"/>
                  </a:cubicBezTo>
                  <a:cubicBezTo>
                    <a:pt x="15703" y="16033"/>
                    <a:pt x="15571" y="16281"/>
                    <a:pt x="15428" y="16523"/>
                  </a:cubicBezTo>
                  <a:cubicBezTo>
                    <a:pt x="15286" y="16765"/>
                    <a:pt x="15134" y="17001"/>
                    <a:pt x="14971" y="17231"/>
                  </a:cubicBezTo>
                  <a:cubicBezTo>
                    <a:pt x="14798" y="17435"/>
                    <a:pt x="14815" y="17780"/>
                    <a:pt x="15007" y="17956"/>
                  </a:cubicBezTo>
                  <a:cubicBezTo>
                    <a:pt x="15183" y="18117"/>
                    <a:pt x="15433" y="18067"/>
                    <a:pt x="15558" y="17846"/>
                  </a:cubicBezTo>
                  <a:cubicBezTo>
                    <a:pt x="15736" y="17595"/>
                    <a:pt x="15903" y="17338"/>
                    <a:pt x="16060" y="17073"/>
                  </a:cubicBezTo>
                  <a:cubicBezTo>
                    <a:pt x="16216" y="16808"/>
                    <a:pt x="16362" y="16534"/>
                    <a:pt x="16495" y="16256"/>
                  </a:cubicBezTo>
                  <a:cubicBezTo>
                    <a:pt x="16634" y="16023"/>
                    <a:pt x="16576" y="15698"/>
                    <a:pt x="16369" y="15560"/>
                  </a:cubicBezTo>
                  <a:cubicBezTo>
                    <a:pt x="16319" y="15526"/>
                    <a:pt x="16266" y="15506"/>
                    <a:pt x="16213" y="15501"/>
                  </a:cubicBezTo>
                  <a:close/>
                  <a:moveTo>
                    <a:pt x="1474" y="15541"/>
                  </a:moveTo>
                  <a:cubicBezTo>
                    <a:pt x="1416" y="15556"/>
                    <a:pt x="1359" y="15588"/>
                    <a:pt x="1309" y="15637"/>
                  </a:cubicBezTo>
                  <a:cubicBezTo>
                    <a:pt x="1143" y="15797"/>
                    <a:pt x="1116" y="16091"/>
                    <a:pt x="1249" y="16293"/>
                  </a:cubicBezTo>
                  <a:cubicBezTo>
                    <a:pt x="1380" y="16563"/>
                    <a:pt x="1521" y="16827"/>
                    <a:pt x="1672" y="17084"/>
                  </a:cubicBezTo>
                  <a:cubicBezTo>
                    <a:pt x="1824" y="17341"/>
                    <a:pt x="1987" y="17591"/>
                    <a:pt x="2159" y="17835"/>
                  </a:cubicBezTo>
                  <a:cubicBezTo>
                    <a:pt x="2320" y="18038"/>
                    <a:pt x="2589" y="18031"/>
                    <a:pt x="2740" y="17817"/>
                  </a:cubicBezTo>
                  <a:cubicBezTo>
                    <a:pt x="2860" y="17646"/>
                    <a:pt x="2861" y="17393"/>
                    <a:pt x="2743" y="17220"/>
                  </a:cubicBezTo>
                  <a:cubicBezTo>
                    <a:pt x="2585" y="16997"/>
                    <a:pt x="2438" y="16769"/>
                    <a:pt x="2301" y="16534"/>
                  </a:cubicBezTo>
                  <a:cubicBezTo>
                    <a:pt x="2163" y="16300"/>
                    <a:pt x="2035" y="16058"/>
                    <a:pt x="1916" y="15812"/>
                  </a:cubicBezTo>
                  <a:cubicBezTo>
                    <a:pt x="1835" y="15599"/>
                    <a:pt x="1648" y="15497"/>
                    <a:pt x="1474" y="15541"/>
                  </a:cubicBezTo>
                  <a:close/>
                  <a:moveTo>
                    <a:pt x="3296" y="18191"/>
                  </a:moveTo>
                  <a:cubicBezTo>
                    <a:pt x="3169" y="18222"/>
                    <a:pt x="3054" y="18325"/>
                    <a:pt x="3001" y="18491"/>
                  </a:cubicBezTo>
                  <a:cubicBezTo>
                    <a:pt x="2934" y="18701"/>
                    <a:pt x="3004" y="18940"/>
                    <a:pt x="3167" y="19048"/>
                  </a:cubicBezTo>
                  <a:cubicBezTo>
                    <a:pt x="3429" y="19318"/>
                    <a:pt x="3701" y="19568"/>
                    <a:pt x="3981" y="19796"/>
                  </a:cubicBezTo>
                  <a:cubicBezTo>
                    <a:pt x="4261" y="20023"/>
                    <a:pt x="4548" y="20228"/>
                    <a:pt x="4844" y="20411"/>
                  </a:cubicBezTo>
                  <a:cubicBezTo>
                    <a:pt x="5045" y="20564"/>
                    <a:pt x="5313" y="20464"/>
                    <a:pt x="5409" y="20199"/>
                  </a:cubicBezTo>
                  <a:cubicBezTo>
                    <a:pt x="5498" y="19954"/>
                    <a:pt x="5398" y="19668"/>
                    <a:pt x="5193" y="19572"/>
                  </a:cubicBezTo>
                  <a:cubicBezTo>
                    <a:pt x="4923" y="19405"/>
                    <a:pt x="4660" y="19219"/>
                    <a:pt x="4405" y="19012"/>
                  </a:cubicBezTo>
                  <a:cubicBezTo>
                    <a:pt x="4150" y="18804"/>
                    <a:pt x="3902" y="18576"/>
                    <a:pt x="3663" y="18330"/>
                  </a:cubicBezTo>
                  <a:cubicBezTo>
                    <a:pt x="3561" y="18201"/>
                    <a:pt x="3423" y="18160"/>
                    <a:pt x="3296" y="18191"/>
                  </a:cubicBezTo>
                  <a:close/>
                  <a:moveTo>
                    <a:pt x="14373" y="18253"/>
                  </a:moveTo>
                  <a:cubicBezTo>
                    <a:pt x="14265" y="18225"/>
                    <a:pt x="14147" y="18254"/>
                    <a:pt x="14051" y="18345"/>
                  </a:cubicBezTo>
                  <a:cubicBezTo>
                    <a:pt x="13803" y="18599"/>
                    <a:pt x="13546" y="18833"/>
                    <a:pt x="13279" y="19045"/>
                  </a:cubicBezTo>
                  <a:cubicBezTo>
                    <a:pt x="13012" y="19256"/>
                    <a:pt x="12736" y="19446"/>
                    <a:pt x="12455" y="19616"/>
                  </a:cubicBezTo>
                  <a:cubicBezTo>
                    <a:pt x="12254" y="19709"/>
                    <a:pt x="12155" y="19985"/>
                    <a:pt x="12236" y="20228"/>
                  </a:cubicBezTo>
                  <a:cubicBezTo>
                    <a:pt x="12327" y="20504"/>
                    <a:pt x="12600" y="20612"/>
                    <a:pt x="12807" y="20455"/>
                  </a:cubicBezTo>
                  <a:cubicBezTo>
                    <a:pt x="13114" y="20269"/>
                    <a:pt x="13415" y="20061"/>
                    <a:pt x="13706" y="19829"/>
                  </a:cubicBezTo>
                  <a:cubicBezTo>
                    <a:pt x="13996" y="19597"/>
                    <a:pt x="14276" y="19341"/>
                    <a:pt x="14547" y="19063"/>
                  </a:cubicBezTo>
                  <a:cubicBezTo>
                    <a:pt x="14685" y="18924"/>
                    <a:pt x="14723" y="18686"/>
                    <a:pt x="14638" y="18495"/>
                  </a:cubicBezTo>
                  <a:cubicBezTo>
                    <a:pt x="14580" y="18365"/>
                    <a:pt x="14481" y="18281"/>
                    <a:pt x="14373" y="18253"/>
                  </a:cubicBezTo>
                  <a:close/>
                  <a:moveTo>
                    <a:pt x="6272" y="20166"/>
                  </a:moveTo>
                  <a:cubicBezTo>
                    <a:pt x="6117" y="20186"/>
                    <a:pt x="5979" y="20316"/>
                    <a:pt x="5935" y="20510"/>
                  </a:cubicBezTo>
                  <a:cubicBezTo>
                    <a:pt x="5880" y="20756"/>
                    <a:pt x="5996" y="21012"/>
                    <a:pt x="6197" y="21086"/>
                  </a:cubicBezTo>
                  <a:cubicBezTo>
                    <a:pt x="6522" y="21210"/>
                    <a:pt x="6854" y="21312"/>
                    <a:pt x="7189" y="21390"/>
                  </a:cubicBezTo>
                  <a:cubicBezTo>
                    <a:pt x="7522" y="21467"/>
                    <a:pt x="7857" y="21521"/>
                    <a:pt x="8196" y="21551"/>
                  </a:cubicBezTo>
                  <a:cubicBezTo>
                    <a:pt x="8371" y="21550"/>
                    <a:pt x="8523" y="21400"/>
                    <a:pt x="8562" y="21192"/>
                  </a:cubicBezTo>
                  <a:cubicBezTo>
                    <a:pt x="8613" y="20926"/>
                    <a:pt x="8473" y="20664"/>
                    <a:pt x="8253" y="20613"/>
                  </a:cubicBezTo>
                  <a:cubicBezTo>
                    <a:pt x="7944" y="20585"/>
                    <a:pt x="7637" y="20534"/>
                    <a:pt x="7333" y="20463"/>
                  </a:cubicBezTo>
                  <a:cubicBezTo>
                    <a:pt x="7029" y="20391"/>
                    <a:pt x="6726" y="20299"/>
                    <a:pt x="6428" y="20184"/>
                  </a:cubicBezTo>
                  <a:cubicBezTo>
                    <a:pt x="6375" y="20164"/>
                    <a:pt x="6323" y="20159"/>
                    <a:pt x="6272" y="20166"/>
                  </a:cubicBezTo>
                  <a:close/>
                  <a:moveTo>
                    <a:pt x="11388" y="20195"/>
                  </a:moveTo>
                  <a:cubicBezTo>
                    <a:pt x="11330" y="20188"/>
                    <a:pt x="11270" y="20194"/>
                    <a:pt x="11211" y="20221"/>
                  </a:cubicBezTo>
                  <a:cubicBezTo>
                    <a:pt x="10921" y="20328"/>
                    <a:pt x="10629" y="20412"/>
                    <a:pt x="10333" y="20477"/>
                  </a:cubicBezTo>
                  <a:cubicBezTo>
                    <a:pt x="10038" y="20543"/>
                    <a:pt x="9740" y="20588"/>
                    <a:pt x="9440" y="20613"/>
                  </a:cubicBezTo>
                  <a:cubicBezTo>
                    <a:pt x="9241" y="20600"/>
                    <a:pt x="9067" y="20779"/>
                    <a:pt x="9043" y="21020"/>
                  </a:cubicBezTo>
                  <a:cubicBezTo>
                    <a:pt x="9012" y="21336"/>
                    <a:pt x="9236" y="21600"/>
                    <a:pt x="9494" y="21555"/>
                  </a:cubicBezTo>
                  <a:cubicBezTo>
                    <a:pt x="9824" y="21527"/>
                    <a:pt x="10152" y="21477"/>
                    <a:pt x="10477" y="21405"/>
                  </a:cubicBezTo>
                  <a:cubicBezTo>
                    <a:pt x="10803" y="21332"/>
                    <a:pt x="11124" y="21240"/>
                    <a:pt x="11442" y="21122"/>
                  </a:cubicBezTo>
                  <a:cubicBezTo>
                    <a:pt x="11637" y="21071"/>
                    <a:pt x="11768" y="20846"/>
                    <a:pt x="11740" y="20606"/>
                  </a:cubicBezTo>
                  <a:cubicBezTo>
                    <a:pt x="11713" y="20378"/>
                    <a:pt x="11561" y="20217"/>
                    <a:pt x="11388" y="20195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80714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14537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125014" y="2572040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25014" y="1904725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552278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609439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590017" y="3501502"/>
            <a:ext cx="1079856" cy="107985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196579" y="2572040"/>
            <a:ext cx="1858905" cy="43574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196579" y="1904725"/>
            <a:ext cx="1858905" cy="624786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535724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569547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607287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645026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64448" y="3681490"/>
            <a:ext cx="969837" cy="719881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36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984856" y="4797407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PowerPoint界面介绍及基本操作：包括启动、新建、保存、关闭演示文稿等。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070831" y="1612848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幻灯片制作与编辑：学习创建幻灯片、输入文本内容、插入图片、声音和视频等多媒体元素。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146311" y="1612848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动画效果设置：学习为幻灯片中的对象添加动画效果，以及设置幻灯片切换效果。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5033870" y="4797407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幻灯片格式化：掌握设置幻灯片背景、配色方案、字体和效果等格式化方法。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113581" y="4797407"/>
            <a:ext cx="208597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演示文稿的放映与打包：了解演示文稿的放映方式，以及如何将演示文稿打包成CD或发布到Web上。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PowerPoint演示文稿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en-US" sz="1100"/>
          </a:p>
        </p:txBody>
      </p:sp>
      <p:sp>
        <p:nvSpPr>
          <p:cNvPr id="8" name="TextBox 8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办公软件间的协同工作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信息安全与防护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宏与VBA编程基础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办公文档的高级处理技巧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办公软件综合应用</a:t>
              </a:r>
            </a:p>
          </p:txBody>
        </p:sp>
      </p:grpSp>
      <p:sp>
        <p:nvSpPr>
          <p:cNvPr id="34" name="TextBox 34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掌握Word、Excel和PowerPoint之间的数据共享和协同工作方法。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了解宏的概念和作用，学习录制和运行宏的方法；初步了解VBA编程基础，如变量、数据类型、运算符和程序结构等。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了解信息安全的重要性，学习防范计算机病毒和木马等恶意软件的方法；掌握加密技术和数字签名等安全防护措施。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学习使用邮件合并功能批量处理文档；掌握使用域代码实现复杂格式设置的方法；了解使用主控文档管理大型文档的技巧。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编程语言基础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933" r="2593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介绍Python的历史、特点、应用领域和发展趋势。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Python语言概述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详细讲解Python的变量、数据类型、运算符、条件语句和循环语句等基础知识。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Python基础语法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介绍Python中函数的定义、调用、参数传递和局部变量等概念，以及模块的导入和使用方法。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Python函数与模块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讲解Python中文件的打开、读写、关闭等操作，以及异常处理机制和常用异常类型。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Python文件操作与异常处理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Python编程基础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算法概述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常用数据结构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排序算法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查找算法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算法与数据结构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介绍算法的定义、特性、分类和评价方法，以及算法的时间复杂度和空间复杂度等概念。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详细讲解数组、链表、栈、队列、树、图等常用数据结构的特点和使用方法。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讲解线性查找、二分查找等常见查找算法的原理和实现方法。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介绍冒泡排序、选择排序、插入排序、快速排序等常见排序算法的原理和实现方法。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程序设计与实现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面向对象程序设计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介绍面向对象程序设计的基本概念，包括类、对象、封装、继承和多态等。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Python中的面向对象编程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详细讲解Python中类的定义、对象的创建和使用，以及继承和多态的实现方法。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图形用户界面设计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介绍图形用户界面设计的基本概念和原则，以及Python中常用的GUI库和组件。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网络编程基础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讲解网络编程的基本概念，包括IP地址、端口号、套接字等，以及Python中实现TCP/IP和UDP通信的方法。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https://d.book118.com/196024033204010042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2024-09-10T09:15:03.492</cp:lastPrinted>
  <dcterms:created xsi:type="dcterms:W3CDTF">2024-09-10T01:15:03Z</dcterms:created>
  <dcterms:modified xsi:type="dcterms:W3CDTF">2024-09-10T01:15:05Z</dcterms:modified>
</cp:coreProperties>
</file>