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373B79-CCAC-4A80-8BC0-1EADA7169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6968A-6247-46DE-A1A6-8C9288923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78F925-906B-4869-9C2C-14BC7B42A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73A0FC-96E8-45EA-B302-DDC15737BA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9F610A-5107-429A-A1A3-3A33EAAF3A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EC86CC-C12F-48A5-9003-192003BBFA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B7EC97-EB9B-4094-BF07-47B4D35228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261401-A42F-42B0-B4F8-836168EF07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51CD60-E61D-427A-BE4B-717BC78E8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D9856-751D-4B9C-8252-446CB659B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069C2F-0346-4ECA-90C7-8269B0AD7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240451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营养秘籍提升孕妇与乳母的健康水平</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2024-02-02</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孕妇与乳母营养需求特点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关键营养素及其作用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孕期营养秘籍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哺乳期营养秘籍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营养补充剂使用指南</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家庭支持与社会关注</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孕妇与乳母营养需求特点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6" b="289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2337" b="1233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孕妇营养需求特点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能量需求增加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孕妇在孕期需要额外的能量来支持胎儿的生长发育以及自身组织的增长。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蛋白质需求增加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蛋白质是胎儿生长发育的重要物质基础，孕妇应保证摄入充足的优质蛋白质。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矿物质和维生素需求增加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孕妇对钙、铁、锌、碘、维生素A、维生素D等营养素的需求增加，以满足胎儿骨骼、血液、神经等系统的发育需要。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矿物质和维生素需求增加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乳母对钙、铁、锌、维生素A、维生素C等营养素的需求增加，以满足乳汁合成和自身健康的需要。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能量需求增加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乳母在哺乳期需要额外的能量来合成乳汁，满足婴儿的生长发育需要。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蛋白质需求增加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乳汁中蛋白质含量丰富，乳母应保证摄入充足的优质蛋白质以维持乳汁的质量。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乳母营养需求特点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孕妇在孕早期常出现恶心、呕吐等早孕反应，影响食欲和进食量，因此应注意选择清淡易消化的食物，少食多餐。</a:t>
            </a:r>
          </a:p>
        </p:txBody>
      </p:sp>
      <p:pic>
        <p:nvPicPr>
          <p:cNvPr id="6" name="Picture 6"/>
          <p:cNvPicPr>
            <a:picLocks noChangeAspect="1"/>
          </p:cNvPicPr>
          <p:nvPr/>
        </p:nvPicPr>
        <p:blipFill>
          <a:blip r:embed="rId2"/>
          <a:srcRect l="18583" r="18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孕早期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孕妇在孕晚期子宫增大压迫胃部，容易出现胃部不适和消化不良，应注意少量多餐，避免油腻和刺激性食物。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孕晚期</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乳母在哺乳期应保证充足的水分摄入，以维持乳汁的正常分泌；同时避免过度节食和偏食，以免影响乳汁的质量和自身的健康。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哺乳期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特殊生理阶段对营养需求影响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孕妇和乳母应适量增加鱼、禽、蛋、瘦肉等优质蛋白质的摄入，以满足身体对蛋白质的需要。</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增加优质蛋白质摄入</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孕妇和乳母应适量增加牛奶、大豆、绿叶蔬菜等富含钙的食物摄入，同时增加动物血、肝脏等富含铁的食物摄入，以预防贫血；适量食用牡蛎、瘦肉等富含锌的食物，以满足身体对锌的需要。</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提高钙、铁、锌等矿物质的摄入</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孕妇和乳母应适量增加新鲜蔬菜和水果的摄入，以补充维生素C和其他水溶性维生素；同时适量晒太阳以补充维生素D，促进钙的吸收和利用。</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补充维生素</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孕妇和乳母应根据自身孕前体重和孕期增重情况，合理调整膳食结构，保持适宜的体重增长，避免过度肥胖或营养不良。</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保持适宜的体重增长</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膳食结构调整建议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关键营养素及其作用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蛋白质是孕妇和乳母必需的营养素，对维持身体健康和促进胎儿发育至关重要。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孕妇和乳母每天需要摄入足够的优质蛋白质，如鱼、肉、蛋、奶等，以满足身体对氨基酸的需求。</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蛋白质摄入不足会影响胎儿的生长和发育，降低孕妇的免疫力，增加患病风险。</a:t>
            </a:r>
          </a:p>
        </p:txBody>
      </p:sp>
      <p:pic>
        <p:nvPicPr>
          <p:cNvPr id="10" name="Picture 10"/>
          <p:cNvPicPr>
            <a:picLocks noChangeAspect="1"/>
          </p:cNvPicPr>
          <p:nvPr/>
        </p:nvPicPr>
        <p:blipFill>
          <a:blip r:embed="rId4"/>
          <a:srcRect t="7868" b="786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脂肪摄入不足会影响胎儿的大脑发育和神经系统的形成，同时也会影响孕妇的激素水平。</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脂肪是孕妇和乳母重要的能量来源，同时也是脂溶性维生素的载体。</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孕妇和乳母应适量摄入健康的脂肪，如橄榄油、鱼油、坚果等，避免过多摄入饱和脂肪和反式脂肪。</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碳水化合物是孕妇和乳母主要的能量来源，应占总能量的50%-60%。</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孕妇和乳母应选择低GI（血糖生成指数）的碳水化合物，如全麦面包、燕麦、豆类等，避免过多摄入高GI的食物，如白面包、白米饭等。</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碳水化合物摄入不足会导致孕妇和乳母能量不足，影响身体健康和胎儿的发育。</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1432" r="11432"/>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维生素和矿物质</a:t>
              </a:r>
            </a:p>
          </p:txBody>
        </p:sp>
      </p:grpSp>
      <p:sp>
        <p:nvSpPr>
          <p:cNvPr id="24" name="AutoShape 24"/>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28" name="AutoShape 28"/>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32" name="AutoShape 3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36" name="TextBox 36"/>
          <p:cNvSpPr txBox="1"/>
          <p:nvPr/>
        </p:nvSpPr>
        <p:spPr>
          <a:xfrm>
            <a:off x="6542983" y="1318593"/>
            <a:ext cx="4495800" cy="1104900"/>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200">
                <a:solidFill>
                  <a:schemeClr val="dk1">
                    <a:alpha val="100000"/>
                  </a:schemeClr>
                </a:solidFill>
                <a:latin typeface="Microsoft Yahei"/>
                <a:ea typeface="Microsoft Yahei"/>
                <a:cs typeface="Microsoft Yahei"/>
              </a:rPr>
              <a:t>维生素和矿物质是孕妇和乳母必需的微量营养素，对维持身体健康和促进胎儿发育有重要作用。</a:t>
            </a:r>
          </a:p>
        </p:txBody>
      </p:sp>
      <p:sp>
        <p:nvSpPr>
          <p:cNvPr id="37" name="TextBox 37"/>
          <p:cNvSpPr txBox="1"/>
          <p:nvPr/>
        </p:nvSpPr>
        <p:spPr>
          <a:xfrm>
            <a:off x="6542983" y="3081419"/>
            <a:ext cx="4495800"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孕妇和乳母应适量摄入各种维生素和矿物质，如叶酸、铁、钙、维生素D等，以满足身体和胎儿的需求。</a:t>
            </a:r>
          </a:p>
        </p:txBody>
      </p:sp>
      <p:sp>
        <p:nvSpPr>
          <p:cNvPr id="38" name="TextBox 38"/>
          <p:cNvSpPr txBox="1"/>
          <p:nvPr/>
        </p:nvSpPr>
        <p:spPr>
          <a:xfrm>
            <a:off x="6542983" y="4773978"/>
            <a:ext cx="4499225"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维生素和矿物质摄入不足会导致孕妇和乳母出现贫血、骨质疏松、免疫力下降等问题，同时也会影响胎儿的生长和发育。例如，叶酸摄入不足会增加胎儿神经管缺陷的风险，钙摄入不足会影响胎儿的骨骼发育。</a:t>
            </a:r>
          </a:p>
        </p:txBody>
      </p:sp>
      <p:sp>
        <p:nvSpPr>
          <p:cNvPr id="39" name="AutoShape 39"/>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孕期营养秘籍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平衡膳食</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多样化食物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适量控制</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注意食品安全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合理膳食搭配原则</a:t>
              </a:r>
            </a:p>
          </p:txBody>
        </p:sp>
      </p:grpSp>
      <p:pic>
        <p:nvPicPr>
          <p:cNvPr id="28" name="Picture 28"/>
          <p:cNvPicPr>
            <a:picLocks noChangeAspect="1"/>
          </p:cNvPicPr>
          <p:nvPr/>
        </p:nvPicPr>
        <p:blipFill>
          <a:blip r:embed="rId2"/>
          <a:srcRect l="17307" r="1730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99" b="19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0092" b="1009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确保摄入足够的能量和营养素，包括蛋白质、脂肪、碳水化合物、维生素和矿物质。</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选择多种食物，以获得全面的营养，包括谷类、蔬菜、水果、肉类、豆类等。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避免过量摄入能量和营养素，以防止孕期体重增长过快和巨大儿的风险。</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选择新鲜、卫生的食物，避免食用过期、变质、未煮熟的食物。</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以清淡、易消化食物为主，注意补充叶酸、维生素B6等营养素，缓解孕吐反应。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孕早期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增加蛋白质、钙、铁等营养素的摄入，满足胎儿生长发育的需要，同时控制体重增长。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孕中期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继续增加蛋白质、钙、铁等营养素的摄入，同时控制盐和糖的摄入，预防妊娠高血压和糖尿病。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孕晚期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孕期各阶段膳食指导</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选择清淡、易消化食物，少食多餐，避免油腻、辛辣食物。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孕吐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贫血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便秘</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妊娠高血压</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增加富含铁的食物摄入，如红肉、动物肝脏等，同时补充维生素C促进铁吸收。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增加膳食纤维摄入，多喝水，适量运动，养成定时排便的习惯。</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控制盐和糖的摄入，适量运动，保持心情愉悦。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孕期常见问题及解决方案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https://d.book118.com/196024045155010050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2024-09-16T02:48:16.014</cp:lastPrinted>
  <dcterms:created xsi:type="dcterms:W3CDTF">2024-09-15T18:48:16Z</dcterms:created>
  <dcterms:modified xsi:type="dcterms:W3CDTF">2024-09-15T18:48:18Z</dcterms:modified>
</cp:coreProperties>
</file>