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2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0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tags" Target="tags/tag242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/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/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 smtClean="0"/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/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/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/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57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59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61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21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2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25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9.xml" /><Relationship Id="rId11" Type="http://schemas.openxmlformats.org/officeDocument/2006/relationships/tags" Target="../tags/tag10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2.xml" /><Relationship Id="rId3" Type="http://schemas.openxmlformats.org/officeDocument/2006/relationships/image" Target="../media/image1.jpeg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11.xml" /><Relationship Id="rId3" Type="http://schemas.openxmlformats.org/officeDocument/2006/relationships/tags" Target="../tags/tag12.xml" /><Relationship Id="rId4" Type="http://schemas.openxmlformats.org/officeDocument/2006/relationships/tags" Target="../tags/tag13.xml" /><Relationship Id="rId5" Type="http://schemas.openxmlformats.org/officeDocument/2006/relationships/tags" Target="../tags/tag14.xml" /><Relationship Id="rId6" Type="http://schemas.openxmlformats.org/officeDocument/2006/relationships/tags" Target="../tags/tag15.xml" /><Relationship Id="rId7" Type="http://schemas.openxmlformats.org/officeDocument/2006/relationships/tags" Target="../tags/tag16.xml" /><Relationship Id="rId8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7.xml" /><Relationship Id="rId3" Type="http://schemas.openxmlformats.org/officeDocument/2006/relationships/tags" Target="../tags/tag18.xml" /><Relationship Id="rId4" Type="http://schemas.openxmlformats.org/officeDocument/2006/relationships/tags" Target="../tags/tag19.xml" /><Relationship Id="rId5" Type="http://schemas.openxmlformats.org/officeDocument/2006/relationships/tags" Target="../tags/tag20.xml" /><Relationship Id="rId6" Type="http://schemas.openxmlformats.org/officeDocument/2006/relationships/tags" Target="../tags/tag21.xml" /><Relationship Id="rId7" Type="http://schemas.openxmlformats.org/officeDocument/2006/relationships/tags" Target="../tags/tag22.xml" /><Relationship Id="rId8" Type="http://schemas.openxmlformats.org/officeDocument/2006/relationships/tags" Target="../tags/tag23.xml" /><Relationship Id="rId9" Type="http://schemas.openxmlformats.org/officeDocument/2006/relationships/tags" Target="../tags/tag24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5.xml" /><Relationship Id="rId10" Type="http://schemas.openxmlformats.org/officeDocument/2006/relationships/tags" Target="../tags/tag33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26.xml" /><Relationship Id="rId3" Type="http://schemas.openxmlformats.org/officeDocument/2006/relationships/image" Target="../media/image2.png" /><Relationship Id="rId4" Type="http://schemas.openxmlformats.org/officeDocument/2006/relationships/tags" Target="../tags/tag27.xml" /><Relationship Id="rId5" Type="http://schemas.openxmlformats.org/officeDocument/2006/relationships/tags" Target="../tags/tag28.xml" /><Relationship Id="rId6" Type="http://schemas.openxmlformats.org/officeDocument/2006/relationships/tags" Target="../tags/tag29.xml" /><Relationship Id="rId7" Type="http://schemas.openxmlformats.org/officeDocument/2006/relationships/tags" Target="../tags/tag30.xml" /><Relationship Id="rId8" Type="http://schemas.openxmlformats.org/officeDocument/2006/relationships/tags" Target="../tags/tag31.xml" /><Relationship Id="rId9" Type="http://schemas.openxmlformats.org/officeDocument/2006/relationships/tags" Target="../tags/tag3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34.xml" /><Relationship Id="rId3" Type="http://schemas.openxmlformats.org/officeDocument/2006/relationships/tags" Target="../tags/tag35.xml" /><Relationship Id="rId4" Type="http://schemas.openxmlformats.org/officeDocument/2006/relationships/tags" Target="../tags/tag36.xml" /><Relationship Id="rId5" Type="http://schemas.openxmlformats.org/officeDocument/2006/relationships/tags" Target="../tags/tag37.xml" /><Relationship Id="rId6" Type="http://schemas.openxmlformats.org/officeDocument/2006/relationships/tags" Target="../tags/tag38.xml" /><Relationship Id="rId7" Type="http://schemas.openxmlformats.org/officeDocument/2006/relationships/tags" Target="../tags/tag39.xml" /><Relationship Id="rId8" Type="http://schemas.openxmlformats.org/officeDocument/2006/relationships/tags" Target="../tags/tag40.xml" /><Relationship Id="rId9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10" Type="http://schemas.openxmlformats.org/officeDocument/2006/relationships/tags" Target="../tags/tag49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41.xml" /><Relationship Id="rId3" Type="http://schemas.openxmlformats.org/officeDocument/2006/relationships/tags" Target="../tags/tag42.xml" /><Relationship Id="rId4" Type="http://schemas.openxmlformats.org/officeDocument/2006/relationships/tags" Target="../tags/tag43.xml" /><Relationship Id="rId5" Type="http://schemas.openxmlformats.org/officeDocument/2006/relationships/tags" Target="../tags/tag44.xml" /><Relationship Id="rId6" Type="http://schemas.openxmlformats.org/officeDocument/2006/relationships/tags" Target="../tags/tag45.xml" /><Relationship Id="rId7" Type="http://schemas.openxmlformats.org/officeDocument/2006/relationships/tags" Target="../tags/tag46.xml" /><Relationship Id="rId8" Type="http://schemas.openxmlformats.org/officeDocument/2006/relationships/tags" Target="../tags/tag47.xml" /><Relationship Id="rId9" Type="http://schemas.openxmlformats.org/officeDocument/2006/relationships/tags" Target="../tags/tag48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50.xml" /><Relationship Id="rId3" Type="http://schemas.openxmlformats.org/officeDocument/2006/relationships/tags" Target="../tags/tag51.xml" /><Relationship Id="rId4" Type="http://schemas.openxmlformats.org/officeDocument/2006/relationships/tags" Target="../tags/tag52.xml" /><Relationship Id="rId5" Type="http://schemas.openxmlformats.org/officeDocument/2006/relationships/tags" Target="../tags/tag53.xml" /><Relationship Id="rId6" Type="http://schemas.openxmlformats.org/officeDocument/2006/relationships/tags" Target="../tags/tag54.xml" /><Relationship Id="rId7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55.xml" /><Relationship Id="rId3" Type="http://schemas.openxmlformats.org/officeDocument/2006/relationships/tags" Target="../tags/tag56.xml" /><Relationship Id="rId4" Type="http://schemas.openxmlformats.org/officeDocument/2006/relationships/tags" Target="../tags/tag57.xml" /><Relationship Id="rId5" Type="http://schemas.openxmlformats.org/officeDocument/2006/relationships/tags" Target="../tags/tag58.xml" /><Relationship Id="rId6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59.xml" /><Relationship Id="rId3" Type="http://schemas.openxmlformats.org/officeDocument/2006/relationships/tags" Target="../tags/tag60.xml" /><Relationship Id="rId4" Type="http://schemas.openxmlformats.org/officeDocument/2006/relationships/tags" Target="../tags/tag61.xml" /><Relationship Id="rId5" Type="http://schemas.openxmlformats.org/officeDocument/2006/relationships/tags" Target="../tags/tag62.xml" /><Relationship Id="rId6" Type="http://schemas.openxmlformats.org/officeDocument/2006/relationships/tags" Target="../tags/tag63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64.xml" /><Relationship Id="rId3" Type="http://schemas.openxmlformats.org/officeDocument/2006/relationships/tags" Target="../tags/tag65.xml" /><Relationship Id="rId4" Type="http://schemas.openxmlformats.org/officeDocument/2006/relationships/tags" Target="../tags/tag66.xml" /><Relationship Id="rId5" Type="http://schemas.openxmlformats.org/officeDocument/2006/relationships/tags" Target="../tags/tag67.xml" /><Relationship Id="rId6" Type="http://schemas.openxmlformats.org/officeDocument/2006/relationships/tags" Target="../tags/tag68.xml" /><Relationship Id="rId7" Type="http://schemas.openxmlformats.org/officeDocument/2006/relationships/tags" Target="../tags/tag69.xml" /><Relationship Id="rId8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70.xml" /><Relationship Id="rId3" Type="http://schemas.openxmlformats.org/officeDocument/2006/relationships/tags" Target="../tags/tag71.xml" /><Relationship Id="rId4" Type="http://schemas.openxmlformats.org/officeDocument/2006/relationships/tags" Target="../tags/tag72.xml" /><Relationship Id="rId5" Type="http://schemas.openxmlformats.org/officeDocument/2006/relationships/tags" Target="../tags/tag73.xml" /><Relationship Id="rId6" Type="http://schemas.openxmlformats.org/officeDocument/2006/relationships/tags" Target="../tags/tag74.xml" /><Relationship Id="rId7" Type="http://schemas.openxmlformats.org/officeDocument/2006/relationships/tags" Target="../tags/tag75.xml" /><Relationship Id="rId8" Type="http://schemas.openxmlformats.org/officeDocument/2006/relationships/tags" Target="../tags/tag76.xml" /><Relationship Id="rId9" Type="http://schemas.openxmlformats.org/officeDocument/2006/relationships/tags" Target="../tags/tag77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BAC7AA1-2687-4BDE-BF71-5241E7B185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16E48F6-B322-4E47-AA13-85B5B2D0A1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A99EC25-1399-4C6D-B554-6C96FF493C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A91A7A8-A3C6-41E4-8CA2-16009B4EA2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6802229-0D64-45D6-B21A-D91DAEAD70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DB26CCF-9C45-48D7-B98D-D7EAB6CE39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1384879-C884-4A04-B7DF-A838CC89AE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3D1871A-CDEE-4F29-9543-498DFB4D87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2F0FBCE-9111-409A-A6AC-D3593CA673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A21B46-27A3-4CA6-AA44-E139FB3E10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70FC88-64BB-4A8F-8938-42EFC62E39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66" name="椭圆 9"/>
          <p:cNvSpPr/>
          <p:nvPr>
            <p:custDataLst>
              <p:tags r:id="rId1"/>
            </p:custDataLst>
          </p:nvPr>
        </p:nvSpPr>
        <p:spPr>
          <a:xfrm>
            <a:off x="10682605" y="1719580"/>
            <a:ext cx="749935" cy="749935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6000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FF00D9"/>
                  </a:gs>
                  <a:gs pos="100000">
                    <a:srgbClr val="FF00D9"/>
                  </a:gs>
                </a:gsLst>
                <a:lin ang="5400000" scaled="1"/>
              </a:gradFill>
              <a:cs typeface="MiSans" panose="00000500000000000000" charset="-122"/>
            </a:endParaRPr>
          </a:p>
        </p:txBody>
      </p:sp>
      <p:cxnSp>
        <p:nvCxnSpPr>
          <p:cNvPr id="3145729" name="直接连接符 27"/>
          <p:cNvCxnSpPr/>
          <p:nvPr>
            <p:custDataLst>
              <p:tags r:id="rId2"/>
            </p:custDataLst>
          </p:nvPr>
        </p:nvCxnSpPr>
        <p:spPr>
          <a:xfrm>
            <a:off x="814371" y="6132093"/>
            <a:ext cx="8731885" cy="0"/>
          </a:xfrm>
          <a:prstGeom prst="line">
            <a:avLst/>
          </a:prstGeom>
          <a:ln w="15875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97155" name="图片 20" descr="图片包含 游戏机, 灯光, 帽子&#10;&#10;描述已自动生成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>
            <a:clrChange>
              <a:clrFrom>
                <a:srgbClr val="1B0E60"/>
              </a:clrFrom>
              <a:clrTo>
                <a:srgbClr val="1B0E60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0" y="0"/>
            <a:ext cx="7661910" cy="4309110"/>
          </a:xfrm>
          <a:custGeom>
            <a:gdLst>
              <a:gd name="connsiteX0" fmla="*/ 6388768 w 9962147"/>
              <a:gd name="connsiteY0" fmla="*/ 3957493 h 5602243"/>
              <a:gd name="connsiteX1" fmla="*/ 6388768 w 9962147"/>
              <a:gd name="connsiteY1" fmla="*/ 5112525 h 5602243"/>
              <a:gd name="connsiteX2" fmla="*/ 9781673 w 9962147"/>
              <a:gd name="connsiteY2" fmla="*/ 5112525 h 5602243"/>
              <a:gd name="connsiteX3" fmla="*/ 9781673 w 9962147"/>
              <a:gd name="connsiteY3" fmla="*/ 3957493 h 5602243"/>
              <a:gd name="connsiteX4" fmla="*/ 0 w 9962147"/>
              <a:gd name="connsiteY4" fmla="*/ 0 h 5602243"/>
              <a:gd name="connsiteX5" fmla="*/ 9962147 w 9962147"/>
              <a:gd name="connsiteY5" fmla="*/ 0 h 5602243"/>
              <a:gd name="connsiteX6" fmla="*/ 9962147 w 9962147"/>
              <a:gd name="connsiteY6" fmla="*/ 5602243 h 5602243"/>
              <a:gd name="connsiteX7" fmla="*/ 0 w 9962147"/>
              <a:gd name="connsiteY7" fmla="*/ 5602243 h 56022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9962147" h="5602243">
                <a:moveTo>
                  <a:pt x="6388768" y="3957493"/>
                </a:moveTo>
                <a:lnTo>
                  <a:pt x="6388768" y="5112525"/>
                </a:lnTo>
                <a:lnTo>
                  <a:pt x="9781673" y="5112525"/>
                </a:lnTo>
                <a:lnTo>
                  <a:pt x="9781673" y="3957493"/>
                </a:lnTo>
                <a:close/>
                <a:moveTo>
                  <a:pt x="0" y="0"/>
                </a:moveTo>
                <a:lnTo>
                  <a:pt x="9962147" y="0"/>
                </a:lnTo>
                <a:lnTo>
                  <a:pt x="9962147" y="5602243"/>
                </a:lnTo>
                <a:lnTo>
                  <a:pt x="0" y="5602243"/>
                </a:lnTo>
                <a:close/>
              </a:path>
            </a:pathLst>
          </a:custGeom>
        </p:spPr>
      </p:pic>
      <p:sp>
        <p:nvSpPr>
          <p:cNvPr id="1048668" name="正文"/>
          <p:cNvSpPr txBox="1">
            <a:spLocks noGrp="1"/>
          </p:cNvSpPr>
          <p:nvPr>
            <p:ph type="body" idx="4" hasCustomPrompt="1"/>
            <p:custDataLst>
              <p:tags r:id="rId5"/>
            </p:custDataLst>
          </p:nvPr>
        </p:nvSpPr>
        <p:spPr>
          <a:xfrm>
            <a:off x="5844620" y="4067810"/>
            <a:ext cx="5435521" cy="537210"/>
          </a:xfrm>
          <a:prstGeom prst="rect">
            <a:avLst/>
          </a:prstGeom>
          <a:noFill/>
        </p:spPr>
        <p:txBody>
          <a:bodyPr wrap="square" lIns="0" tIns="0" rIns="0" bIns="0" rtlCol="0">
            <a:normAutofit/>
          </a:bodyPr>
          <a:lstStyle>
            <a:lvl1pPr marL="0" marR="0" algn="r" defTabSz="914400" rtl="0" eaLnBrk="1" fontAlgn="auto" latinLnBrk="0" hangingPunct="1">
              <a:lnSpc>
                <a:spcPct val="150000"/>
              </a:lnSpc>
              <a:buClrTx/>
              <a:buSzTx/>
              <a:buFontTx/>
              <a:buNone/>
              <a:defRPr kumimoji="0" lang="zh-CN" altLang="en-US" sz="1400" b="0" i="0" u="none" strike="noStrike" kern="1200" cap="none" spc="15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r">
              <a:lnSpc>
                <a:spcPct val="150000"/>
              </a:lnSpc>
            </a:pPr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70" name="标题"/>
          <p:cNvSpPr txBox="1">
            <a:spLocks noGrp="1"/>
          </p:cNvSpPr>
          <p:nvPr>
            <p:ph type="title" idx="3" hasCustomPrompt="1"/>
            <p:custDataLst>
              <p:tags r:id="rId6"/>
            </p:custDataLst>
          </p:nvPr>
        </p:nvSpPr>
        <p:spPr>
          <a:xfrm>
            <a:off x="5844619" y="1795145"/>
            <a:ext cx="5435521" cy="225107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sz="6000" b="0" i="0" u="none" strike="noStrike" kern="1200" cap="none" spc="300" normalizeH="0" baseline="0" noProof="1" err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r"/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cxnSp>
        <p:nvCxnSpPr>
          <p:cNvPr id="3145731" name="直接连接符 22"/>
          <p:cNvCxnSpPr/>
          <p:nvPr>
            <p:custDataLst>
              <p:tags r:id="rId7"/>
            </p:custDataLst>
          </p:nvPr>
        </p:nvCxnSpPr>
        <p:spPr>
          <a:xfrm>
            <a:off x="8512877" y="3940944"/>
            <a:ext cx="2767263" cy="0"/>
          </a:xfrm>
          <a:prstGeom prst="line">
            <a:avLst/>
          </a:prstGeom>
          <a:ln w="15875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2"/>
                </a:gs>
              </a:gsLst>
              <a:lin ang="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2" name="署名"/>
          <p:cNvSpPr txBox="1">
            <a:spLocks noGrp="1"/>
          </p:cNvSpPr>
          <p:nvPr>
            <p:ph type="body" idx="1" hasCustomPrompt="1"/>
            <p:custDataLst>
              <p:tags r:id="rId8"/>
            </p:custDataLst>
          </p:nvPr>
        </p:nvSpPr>
        <p:spPr>
          <a:xfrm>
            <a:off x="9619615" y="5966460"/>
            <a:ext cx="1660525" cy="33083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r"/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674" name="日期占位符 3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lvl1pPr>
              <a:defRPr>
                <a:latin typeface="+mj-ea"/>
                <a:ea typeface="+mj-ea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6" name="页脚占位符 4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lvl1pPr>
              <a:defRPr>
                <a:latin typeface="+mj-ea"/>
                <a:ea typeface="+mj-ea"/>
              </a:defRPr>
            </a:lvl1pPr>
          </a:lstStyle>
          <a:p>
            <a:endParaRPr lang="zh-CN" altLang="en-US"/>
          </a:p>
        </p:txBody>
      </p:sp>
      <p:sp>
        <p:nvSpPr>
          <p:cNvPr id="1048678" name="灯片编号占位符 5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lvl1pPr>
              <a:defRPr>
                <a:latin typeface="+mj-ea"/>
                <a:ea typeface="+mj-ea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8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680" name="正文"/>
          <p:cNvSpPr txBox="1">
            <a:spLocks noGrp="1"/>
          </p:cNvSpPr>
          <p:nvPr>
            <p:ph idx="2"/>
            <p:custDataLst>
              <p:tags r:id="rId3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j-ea"/>
                <a:ea typeface="+mj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j-ea"/>
                <a:ea typeface="+mj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j-ea"/>
                <a:ea typeface="+mj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j-ea"/>
                <a:ea typeface="+mj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682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84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6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8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20" descr="图片包含 游戏机, 灯光, 帽子&#10;&#10;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clrChange>
              <a:clrFrom>
                <a:srgbClr val="1B0E60"/>
              </a:clrFrom>
              <a:clrTo>
                <a:srgbClr val="1B0E60">
                  <a:alpha val="0"/>
                </a:srgbClr>
              </a:clrTo>
            </a:clrChange>
          </a:blip>
          <a:stretch>
            <a:fillRect/>
          </a:stretch>
        </p:blipFill>
        <p:spPr>
          <a:xfrm flipH="1">
            <a:off x="3344778" y="0"/>
            <a:ext cx="8847221" cy="4975261"/>
          </a:xfrm>
          <a:custGeom>
            <a:gdLst>
              <a:gd name="connsiteX0" fmla="*/ 6388768 w 9962147"/>
              <a:gd name="connsiteY0" fmla="*/ 3957493 h 5602243"/>
              <a:gd name="connsiteX1" fmla="*/ 6388768 w 9962147"/>
              <a:gd name="connsiteY1" fmla="*/ 5112525 h 5602243"/>
              <a:gd name="connsiteX2" fmla="*/ 9781673 w 9962147"/>
              <a:gd name="connsiteY2" fmla="*/ 5112525 h 5602243"/>
              <a:gd name="connsiteX3" fmla="*/ 9781673 w 9962147"/>
              <a:gd name="connsiteY3" fmla="*/ 3957493 h 5602243"/>
              <a:gd name="connsiteX4" fmla="*/ 0 w 9962147"/>
              <a:gd name="connsiteY4" fmla="*/ 0 h 5602243"/>
              <a:gd name="connsiteX5" fmla="*/ 9962147 w 9962147"/>
              <a:gd name="connsiteY5" fmla="*/ 0 h 5602243"/>
              <a:gd name="connsiteX6" fmla="*/ 9962147 w 9962147"/>
              <a:gd name="connsiteY6" fmla="*/ 5602243 h 5602243"/>
              <a:gd name="connsiteX7" fmla="*/ 0 w 9962147"/>
              <a:gd name="connsiteY7" fmla="*/ 5602243 h 56022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9962147" h="5602243">
                <a:moveTo>
                  <a:pt x="6388768" y="3957493"/>
                </a:moveTo>
                <a:lnTo>
                  <a:pt x="6388768" y="5112525"/>
                </a:lnTo>
                <a:lnTo>
                  <a:pt x="9781673" y="5112525"/>
                </a:lnTo>
                <a:lnTo>
                  <a:pt x="9781673" y="3957493"/>
                </a:lnTo>
                <a:close/>
                <a:moveTo>
                  <a:pt x="0" y="0"/>
                </a:moveTo>
                <a:lnTo>
                  <a:pt x="9962147" y="0"/>
                </a:lnTo>
                <a:lnTo>
                  <a:pt x="9962147" y="5602243"/>
                </a:lnTo>
                <a:lnTo>
                  <a:pt x="0" y="5602243"/>
                </a:lnTo>
                <a:close/>
              </a:path>
            </a:pathLst>
          </a:custGeom>
        </p:spPr>
      </p:pic>
      <p:cxnSp>
        <p:nvCxnSpPr>
          <p:cNvPr id="3145733" name="直接连接符 27"/>
          <p:cNvCxnSpPr/>
          <p:nvPr>
            <p:custDataLst>
              <p:tags r:id="rId3"/>
            </p:custDataLst>
          </p:nvPr>
        </p:nvCxnSpPr>
        <p:spPr>
          <a:xfrm>
            <a:off x="735013" y="6228346"/>
            <a:ext cx="10721975" cy="0"/>
          </a:xfrm>
          <a:prstGeom prst="line">
            <a:avLst/>
          </a:prstGeom>
          <a:ln w="15875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90" name="副标题"/>
          <p:cNvSpPr txBox="1">
            <a:spLocks noGrp="1"/>
          </p:cNvSpPr>
          <p:nvPr>
            <p:ph type="body" idx="3" hasCustomPrompt="1"/>
            <p:custDataLst>
              <p:tags r:id="rId4"/>
            </p:custDataLst>
          </p:nvPr>
        </p:nvSpPr>
        <p:spPr>
          <a:xfrm>
            <a:off x="678815" y="1666875"/>
            <a:ext cx="1150620" cy="28257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200" b="0" i="0" u="none" strike="noStrike" kern="1200" cap="none" spc="300" normalizeH="0" baseline="0" noProof="1">
                <a:solidFill>
                  <a:schemeClr val="accent2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编辑副标题</a:t>
            </a:r>
            <a:endParaRPr>
              <a:sym typeface="+mn-ea"/>
            </a:endParaRPr>
          </a:p>
        </p:txBody>
      </p:sp>
      <p:sp>
        <p:nvSpPr>
          <p:cNvPr id="1048692" name="标题"/>
          <p:cNvSpPr txBox="1">
            <a:spLocks noGrp="1"/>
          </p:cNvSpPr>
          <p:nvPr>
            <p:ph type="title" idx="2" hasCustomPrompt="1"/>
            <p:custDataLst>
              <p:tags r:id="rId5"/>
            </p:custDataLst>
          </p:nvPr>
        </p:nvSpPr>
        <p:spPr>
          <a:xfrm>
            <a:off x="678815" y="406400"/>
            <a:ext cx="6918960" cy="1236980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0" i="0" u="none" strike="noStrike" kern="1200" cap="none" spc="30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cxnSp>
        <p:nvCxnSpPr>
          <p:cNvPr id="3145735" name="直接连接符 43"/>
          <p:cNvCxnSpPr/>
          <p:nvPr>
            <p:custDataLst>
              <p:tags r:id="rId6"/>
            </p:custDataLst>
          </p:nvPr>
        </p:nvCxnSpPr>
        <p:spPr>
          <a:xfrm>
            <a:off x="1845336" y="1807845"/>
            <a:ext cx="447040" cy="0"/>
          </a:xfrm>
          <a:prstGeom prst="line">
            <a:avLst/>
          </a:prstGeom>
          <a:ln w="15875">
            <a:gradFill flip="none" rotWithShape="1">
              <a:gsLst>
                <a:gs pos="0">
                  <a:schemeClr val="accent2">
                    <a:alpha val="0"/>
                  </a:schemeClr>
                </a:gs>
                <a:gs pos="100000">
                  <a:schemeClr val="accent2"/>
                </a:gs>
              </a:gsLst>
              <a:lin ang="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94" name="日期占位符 2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lvl1pPr>
              <a:defRPr>
                <a:latin typeface="+mn-ea"/>
                <a:ea typeface="+mn-ea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6" name="页脚占位符 3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lvl1pPr>
              <a:defRPr>
                <a:latin typeface="+mn-ea"/>
                <a:ea typeface="+mn-ea"/>
              </a:defRPr>
            </a:lvl1pPr>
          </a:lstStyle>
          <a:p>
            <a:endParaRPr lang="zh-CN" altLang="en-US"/>
          </a:p>
        </p:txBody>
      </p:sp>
      <p:sp>
        <p:nvSpPr>
          <p:cNvPr id="1048698" name="灯片编号占位符 4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lvl1pPr>
              <a:defRPr>
                <a:latin typeface="+mn-ea"/>
                <a:ea typeface="+mn-ea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cxnSp>
        <p:nvCxnSpPr>
          <p:cNvPr id="3145737" name="直接连接符 22"/>
          <p:cNvCxnSpPr/>
          <p:nvPr>
            <p:custDataLst>
              <p:tags r:id="rId1"/>
            </p:custDataLst>
          </p:nvPr>
        </p:nvCxnSpPr>
        <p:spPr>
          <a:xfrm flipH="1">
            <a:off x="9185961" y="3519488"/>
            <a:ext cx="2529975" cy="0"/>
          </a:xfrm>
          <a:prstGeom prst="line">
            <a:avLst/>
          </a:prstGeom>
          <a:ln w="15875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2"/>
                </a:gs>
              </a:gsLst>
              <a:lin ang="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9" name="直接连接符 15"/>
          <p:cNvCxnSpPr/>
          <p:nvPr>
            <p:custDataLst>
              <p:tags r:id="rId2"/>
            </p:custDataLst>
          </p:nvPr>
        </p:nvCxnSpPr>
        <p:spPr>
          <a:xfrm>
            <a:off x="515176" y="3519488"/>
            <a:ext cx="2529975" cy="0"/>
          </a:xfrm>
          <a:prstGeom prst="line">
            <a:avLst/>
          </a:prstGeom>
          <a:ln w="15875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2"/>
                </a:gs>
              </a:gsLst>
              <a:lin ang="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97161" name="图片 48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rcRect l="47465" t="15910" r="3826" b="22729"/>
          <a:stretch>
            <a:fillRect/>
          </a:stretch>
        </p:blipFill>
        <p:spPr>
          <a:xfrm>
            <a:off x="17363" y="3737291"/>
            <a:ext cx="3271828" cy="3120709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pic>
        <p:nvPicPr>
          <p:cNvPr id="2097163" name="图片 68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3"/>
          <a:srcRect l="47465" t="15910" r="3826" b="22729"/>
          <a:stretch>
            <a:fillRect/>
          </a:stretch>
        </p:blipFill>
        <p:spPr>
          <a:xfrm flipH="1">
            <a:off x="8917323" y="3737291"/>
            <a:ext cx="3271828" cy="3120709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00" name="节编号"/>
          <p:cNvSpPr txBox="1">
            <a:spLocks noGrp="1"/>
          </p:cNvSpPr>
          <p:nvPr>
            <p:ph type="body" idx="2" hasCustomPrompt="1"/>
            <p:custDataLst>
              <p:tags r:id="rId6"/>
            </p:custDataLst>
          </p:nvPr>
        </p:nvSpPr>
        <p:spPr>
          <a:xfrm>
            <a:off x="1151573" y="1497965"/>
            <a:ext cx="9888855" cy="109791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4800" b="0" i="0" u="none" strike="noStrike" kern="1200" cap="none" spc="30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编辑节编号</a:t>
            </a:r>
            <a:endParaRPr>
              <a:sym typeface="+mn-ea"/>
            </a:endParaRPr>
          </a:p>
        </p:txBody>
      </p:sp>
      <p:sp>
        <p:nvSpPr>
          <p:cNvPr id="1048702" name="标题"/>
          <p:cNvSpPr txBox="1">
            <a:spLocks noGrp="1"/>
          </p:cNvSpPr>
          <p:nvPr>
            <p:ph type="title" idx="1" hasCustomPrompt="1"/>
            <p:custDataLst>
              <p:tags r:id="rId7"/>
            </p:custDataLst>
          </p:nvPr>
        </p:nvSpPr>
        <p:spPr>
          <a:xfrm>
            <a:off x="3044825" y="2595245"/>
            <a:ext cx="6141085" cy="184848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sz="5400" b="0" i="0" u="none" strike="noStrike" kern="1200" cap="none" spc="300" normalizeH="0" baseline="0" noProof="1" err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+mj-ea"/>
              </a:defRPr>
            </a:lvl1pPr>
          </a:lstStyle>
          <a:p>
            <a:pPr lvl="0" algn="ctr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704" name="日期占位符 3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6" name="页脚占位符 4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8" name="灯片编号占位符 5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pic>
        <p:nvPicPr>
          <p:cNvPr id="2097165" name="图片 10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10" name="正文"/>
          <p:cNvSpPr txBox="1">
            <a:spLocks noGrp="1"/>
          </p:cNvSpPr>
          <p:nvPr>
            <p:ph idx="3"/>
            <p:custDataLst>
              <p:tags r:id="rId3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12" name="正文"/>
          <p:cNvSpPr txBox="1">
            <a:spLocks noGrp="1"/>
          </p:cNvSpPr>
          <p:nvPr>
            <p:ph idx="2"/>
            <p:custDataLst>
              <p:tags r:id="rId4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14" name="标题"/>
          <p:cNvSpPr txBox="1">
            <a:spLocks noGrp="1"/>
          </p:cNvSpPr>
          <p:nvPr>
            <p:ph type="title" idx="1"/>
            <p:custDataLst>
              <p:tags r:id="rId5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16" name="日期占位符 4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8" name="页脚占位符 5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20" name="灯片编号占位符 6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pic>
        <p:nvPicPr>
          <p:cNvPr id="2097167" name="图片 14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22" name="正文"/>
          <p:cNvSpPr txBox="1">
            <a:spLocks noGrp="1"/>
          </p:cNvSpPr>
          <p:nvPr>
            <p:ph idx="5"/>
            <p:custDataLst>
              <p:tags r:id="rId3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4" name="标题"/>
          <p:cNvSpPr txBox="1">
            <a:spLocks noGrp="1"/>
          </p:cNvSpPr>
          <p:nvPr>
            <p:ph type="title" idx="4"/>
            <p:custDataLst>
              <p:tags r:id="rId4"/>
            </p:custDataLst>
          </p:nvPr>
        </p:nvSpPr>
        <p:spPr>
          <a:xfrm>
            <a:off x="6235200" y="1429200"/>
            <a:ext cx="53424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26" name="正文"/>
          <p:cNvSpPr txBox="1">
            <a:spLocks noGrp="1"/>
          </p:cNvSpPr>
          <p:nvPr>
            <p:ph idx="3"/>
            <p:custDataLst>
              <p:tags r:id="rId5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8" name="标题"/>
          <p:cNvSpPr txBox="1">
            <a:spLocks noGrp="1"/>
          </p:cNvSpPr>
          <p:nvPr>
            <p:ph type="title" idx="2"/>
            <p:custDataLst>
              <p:tags r:id="rId6"/>
            </p:custDataLst>
          </p:nvPr>
        </p:nvSpPr>
        <p:spPr>
          <a:xfrm>
            <a:off x="6084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0" name="标题"/>
          <p:cNvSpPr txBox="1">
            <a:spLocks noGrp="1"/>
          </p:cNvSpPr>
          <p:nvPr>
            <p:ph type="title" idx="1"/>
            <p:custDataLst>
              <p:tags r:id="rId7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2" name="日期占位符 6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4" name="页脚占位符 7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6" name="灯片编号占位符 8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pic>
        <p:nvPicPr>
          <p:cNvPr id="2097169" name="图片 6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38" name="标题"/>
          <p:cNvSpPr txBox="1">
            <a:spLocks noGrp="1"/>
          </p:cNvSpPr>
          <p:nvPr>
            <p:ph type="title" idx="1"/>
            <p:custDataLst>
              <p:tags r:id="rId3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0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2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4" name="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pic>
        <p:nvPicPr>
          <p:cNvPr id="2097171" name="图片 7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46" name="日期占位符 1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8" name="页脚占位符 2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0" name="灯片编号占位符 3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pic>
        <p:nvPicPr>
          <p:cNvPr id="2097173" name="图片 7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52" name="正文"/>
          <p:cNvSpPr txBox="1"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6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8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pic>
        <p:nvPicPr>
          <p:cNvPr id="2097175" name="图片 7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60" name="标题"/>
          <p:cNvSpPr txBox="1"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2" name="副标题"/>
          <p:cNvSpPr txBox="1">
            <a:spLocks noGrp="1"/>
          </p:cNvSpPr>
          <p:nvPr>
            <p:ph type="body" idx="1" hasCustomPrompt="1"/>
            <p:custDataLst>
              <p:tags r:id="rId4"/>
            </p:custDataLst>
          </p:nvPr>
        </p:nvSpPr>
        <p:spPr>
          <a:xfrm>
            <a:off x="608400" y="1324800"/>
            <a:ext cx="109692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64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77" name="图片 20" descr="图片包含 游戏机, 灯光, 帽子&#10;&#10;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clrChange>
              <a:clrFrom>
                <a:srgbClr val="1B0E60"/>
              </a:clrFrom>
              <a:clrTo>
                <a:srgbClr val="1B0E60">
                  <a:alpha val="0"/>
                </a:srgbClr>
              </a:clrTo>
            </a:clrChange>
          </a:blip>
          <a:stretch>
            <a:fillRect/>
          </a:stretch>
        </p:blipFill>
        <p:spPr>
          <a:xfrm flipH="1">
            <a:off x="3120390" y="0"/>
            <a:ext cx="9071810" cy="5101559"/>
          </a:xfrm>
          <a:custGeom>
            <a:gdLst>
              <a:gd name="connsiteX0" fmla="*/ 6388768 w 9962147"/>
              <a:gd name="connsiteY0" fmla="*/ 3957493 h 5602243"/>
              <a:gd name="connsiteX1" fmla="*/ 6388768 w 9962147"/>
              <a:gd name="connsiteY1" fmla="*/ 5112525 h 5602243"/>
              <a:gd name="connsiteX2" fmla="*/ 9781673 w 9962147"/>
              <a:gd name="connsiteY2" fmla="*/ 5112525 h 5602243"/>
              <a:gd name="connsiteX3" fmla="*/ 9781673 w 9962147"/>
              <a:gd name="connsiteY3" fmla="*/ 3957493 h 5602243"/>
              <a:gd name="connsiteX4" fmla="*/ 0 w 9962147"/>
              <a:gd name="connsiteY4" fmla="*/ 0 h 5602243"/>
              <a:gd name="connsiteX5" fmla="*/ 9962147 w 9962147"/>
              <a:gd name="connsiteY5" fmla="*/ 0 h 5602243"/>
              <a:gd name="connsiteX6" fmla="*/ 9962147 w 9962147"/>
              <a:gd name="connsiteY6" fmla="*/ 5602243 h 5602243"/>
              <a:gd name="connsiteX7" fmla="*/ 0 w 9962147"/>
              <a:gd name="connsiteY7" fmla="*/ 5602243 h 56022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9962147" h="5602243">
                <a:moveTo>
                  <a:pt x="6388768" y="3957493"/>
                </a:moveTo>
                <a:lnTo>
                  <a:pt x="6388768" y="5112525"/>
                </a:lnTo>
                <a:lnTo>
                  <a:pt x="9781673" y="5112525"/>
                </a:lnTo>
                <a:lnTo>
                  <a:pt x="9781673" y="3957493"/>
                </a:lnTo>
                <a:close/>
                <a:moveTo>
                  <a:pt x="0" y="0"/>
                </a:moveTo>
                <a:lnTo>
                  <a:pt x="9962147" y="0"/>
                </a:lnTo>
                <a:lnTo>
                  <a:pt x="9962147" y="5602243"/>
                </a:lnTo>
                <a:lnTo>
                  <a:pt x="0" y="5602243"/>
                </a:lnTo>
                <a:close/>
              </a:path>
            </a:pathLst>
          </a:custGeom>
        </p:spPr>
      </p:pic>
      <p:sp>
        <p:nvSpPr>
          <p:cNvPr id="1048770" name="椭圆 38"/>
          <p:cNvSpPr/>
          <p:nvPr>
            <p:custDataLst>
              <p:tags r:id="rId3"/>
            </p:custDataLst>
          </p:nvPr>
        </p:nvSpPr>
        <p:spPr>
          <a:xfrm>
            <a:off x="700405" y="1841500"/>
            <a:ext cx="749935" cy="749935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60000"/>
                </a:schemeClr>
              </a:gs>
            </a:gsLst>
            <a:lin ang="135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FF00D9"/>
                  </a:gs>
                  <a:gs pos="100000">
                    <a:srgbClr val="FF00D9"/>
                  </a:gs>
                </a:gsLst>
                <a:lin ang="5400000" scaled="1"/>
              </a:gradFill>
              <a:cs typeface="MiSans" panose="00000500000000000000" charset="-122"/>
            </a:endParaRPr>
          </a:p>
        </p:txBody>
      </p:sp>
      <p:sp>
        <p:nvSpPr>
          <p:cNvPr id="1048772" name="标题"/>
          <p:cNvSpPr txBox="1">
            <a:spLocks noGrp="1"/>
          </p:cNvSpPr>
          <p:nvPr>
            <p:ph type="title" idx="3" hasCustomPrompt="1"/>
            <p:custDataLst>
              <p:tags r:id="rId4"/>
            </p:custDataLst>
          </p:nvPr>
        </p:nvSpPr>
        <p:spPr>
          <a:xfrm>
            <a:off x="984250" y="1533525"/>
            <a:ext cx="5142230" cy="258381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6600" b="0" i="0" u="none" strike="noStrike" kern="1200" cap="none" spc="30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l"/>
            <a:r>
              <a:rPr err="1">
                <a:sym typeface="+mn-ea"/>
              </a:rPr>
              <a:t>编辑标题</a:t>
            </a:r>
            <a:endParaRPr>
              <a:sym typeface="+mn-ea"/>
            </a:endParaRPr>
          </a:p>
        </p:txBody>
      </p:sp>
      <p:cxnSp>
        <p:nvCxnSpPr>
          <p:cNvPr id="3145741" name="直接连接符 7"/>
          <p:cNvCxnSpPr/>
          <p:nvPr>
            <p:custDataLst>
              <p:tags r:id="rId5"/>
            </p:custDataLst>
          </p:nvPr>
        </p:nvCxnSpPr>
        <p:spPr>
          <a:xfrm>
            <a:off x="2780331" y="6132093"/>
            <a:ext cx="8754110" cy="0"/>
          </a:xfrm>
          <a:prstGeom prst="line">
            <a:avLst/>
          </a:prstGeom>
          <a:ln w="15875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74" name="署名"/>
          <p:cNvSpPr txBox="1">
            <a:spLocks noGrp="1"/>
          </p:cNvSpPr>
          <p:nvPr>
            <p:ph type="body" idx="1" hasCustomPrompt="1"/>
            <p:custDataLst>
              <p:tags r:id="rId6"/>
            </p:custDataLst>
          </p:nvPr>
        </p:nvSpPr>
        <p:spPr>
          <a:xfrm>
            <a:off x="984048" y="5967095"/>
            <a:ext cx="1660525" cy="33083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0" normalizeH="0" baseline="0" noProof="1"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776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8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0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2.png" /><Relationship Id="rId13" Type="http://schemas.openxmlformats.org/officeDocument/2006/relationships/tags" Target="../tags/tag78.xml" /><Relationship Id="rId14" Type="http://schemas.openxmlformats.org/officeDocument/2006/relationships/tags" Target="../tags/tag79.xml" /><Relationship Id="rId15" Type="http://schemas.openxmlformats.org/officeDocument/2006/relationships/tags" Target="../tags/tag80.xml" /><Relationship Id="rId16" Type="http://schemas.openxmlformats.org/officeDocument/2006/relationships/tags" Target="../tags/tag81.xml" /><Relationship Id="rId17" Type="http://schemas.openxmlformats.org/officeDocument/2006/relationships/tags" Target="../tags/tag82.xml" /><Relationship Id="rId18" Type="http://schemas.openxmlformats.org/officeDocument/2006/relationships/tags" Target="../tags/tag83.xml" /><Relationship Id="rId19" Type="http://schemas.openxmlformats.org/officeDocument/2006/relationships/tags" Target="../tags/tag84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7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654" name="日期占位符 9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MiSans" panose="00000500000000000000" charset="-122"/>
                <a:ea typeface="MiSans" panose="00000500000000000000" charset="-122"/>
                <a:cs typeface="MiSans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6" name="页脚占位符 10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MiSans" panose="00000500000000000000" charset="-122"/>
                <a:ea typeface="MiSans" panose="00000500000000000000" charset="-122"/>
                <a:cs typeface="MiSans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58" name="灯片编号占位符 11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MiSans" panose="00000500000000000000" charset="-122"/>
                <a:ea typeface="MiSans" panose="00000500000000000000" charset="-122"/>
                <a:cs typeface="MiSans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0" name="文本占位符 1"/>
          <p:cNvSpPr>
            <a:spLocks noGrp="1"/>
          </p:cNvSpPr>
          <p:nvPr>
            <p:ph type="body" idx="21"/>
            <p:custDataLst>
              <p:tags r:id="rId17"/>
            </p:custDataLst>
          </p:nvPr>
        </p:nvSpPr>
        <p:spPr>
          <a:xfrm>
            <a:off x="608399" y="1413194"/>
            <a:ext cx="10969199" cy="4763769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>
              <a:spcBef>
                <a:spcPts val="1200"/>
              </a:spcBef>
              <a:spcAft>
                <a:spcPct val="0"/>
              </a:spcAft>
              <a:buClrTx/>
              <a:buSzTx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R="0" lvl="1">
              <a:spcBef>
                <a:spcPts val="1200"/>
              </a:spcBef>
              <a:spcAft>
                <a:spcPct val="0"/>
              </a:spcAft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R="0" lvl="2">
              <a:spcBef>
                <a:spcPts val="1200"/>
              </a:spcBef>
              <a:spcAft>
                <a:spcPct val="0"/>
              </a:spcAft>
            </a:pPr>
            <a:r>
              <a:rPr lang="zh-CN" altLang="en-US"/>
              <a:t>三级</a:t>
            </a:r>
            <a:endParaRPr lang="zh-CN" altLang="en-US"/>
          </a:p>
          <a:p>
            <a:pPr marR="0" lvl="3">
              <a:spcBef>
                <a:spcPts val="1200"/>
              </a:spcBef>
              <a:spcAft>
                <a:spcPct val="0"/>
              </a:spcAft>
            </a:pPr>
            <a:r>
              <a:rPr lang="zh-CN" altLang="en-US"/>
              <a:t>四级</a:t>
            </a:r>
            <a:endParaRPr lang="zh-CN" altLang="en-US"/>
          </a:p>
          <a:p>
            <a:pPr marR="0" lvl="4">
              <a:spcBef>
                <a:spcPts val="1200"/>
              </a:spcBef>
              <a:spcAft>
                <a:spcPct val="0"/>
              </a:spcAft>
            </a:pP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2" name="标题占位符 2"/>
          <p:cNvSpPr>
            <a:spLocks noGrp="1"/>
          </p:cNvSpPr>
          <p:nvPr>
            <p:ph type="title"/>
            <p:custDataLst>
              <p:tags r:id="rId18"/>
            </p:custDataLst>
          </p:nvPr>
        </p:nvSpPr>
        <p:spPr>
          <a:xfrm>
            <a:off x="608399" y="365125"/>
            <a:ext cx="10969199" cy="979581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4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600" b="0" i="0" u="none" strike="noStrike" kern="1200" cap="none" spc="300" normalizeH="0" baseline="0" smtClean="0">
          <a:ln>
            <a:noFill/>
            <a:prstDash val="sysDot"/>
          </a:ln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0" scaled="0"/>
          </a:gradFill>
          <a:latin typeface="+mj-ea"/>
          <a:ea typeface="+mj-ea"/>
          <a:cs typeface="MiSans" panose="00000500000000000000" charset="-122"/>
          <a:sym typeface="MiSans" panose="00000500000000000000" charset="-122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kumimoji="0" lang="zh-CN" altLang="en-US" sz="1800" b="0" i="0" u="none" strike="noStrike" kern="1200" cap="none" spc="150" normalizeH="0" baseline="0">
          <a:ln>
            <a:noFill/>
            <a:prstDash val="sysDot"/>
          </a:ln>
          <a:solidFill>
            <a:schemeClr val="tx1"/>
          </a:solidFill>
          <a:latin typeface="+mn-ea"/>
          <a:ea typeface="+mn-ea"/>
          <a:cs typeface="MiSans" panose="00000500000000000000" charset="-122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kumimoji="0" lang="zh-CN" altLang="en-US" sz="1600" b="0" i="0" u="none" strike="noStrike" kern="1200" cap="none" spc="150" normalizeH="0" baseline="0">
          <a:solidFill>
            <a:schemeClr val="tx1"/>
          </a:solidFill>
          <a:latin typeface="+mn-ea"/>
          <a:ea typeface="+mn-ea"/>
          <a:cs typeface="MiSans" panose="00000500000000000000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kumimoji="0" lang="zh-CN" altLang="en-US" sz="1600" b="0" i="0" u="none" strike="noStrike" kern="1200" cap="none" spc="150" normalizeH="0" baseline="0">
          <a:solidFill>
            <a:schemeClr val="tx1"/>
          </a:solidFill>
          <a:latin typeface="+mn-ea"/>
          <a:ea typeface="+mn-ea"/>
          <a:cs typeface="MiSans" panose="00000500000000000000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kumimoji="0" lang="zh-CN" altLang="en-US" sz="1400" b="0" i="0" u="none" strike="noStrike" kern="1200" cap="none" spc="150" normalizeH="0" baseline="0">
          <a:solidFill>
            <a:schemeClr val="tx1"/>
          </a:solidFill>
          <a:latin typeface="+mn-ea"/>
          <a:ea typeface="+mn-ea"/>
          <a:cs typeface="MiSans" panose="00000500000000000000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kumimoji="0" lang="zh-CN" altLang="en-US" sz="1400" b="0" i="0" u="none" strike="noStrike" kern="1200" cap="none" spc="150" normalizeH="0" baseline="0">
          <a:solidFill>
            <a:schemeClr val="tx1"/>
          </a:solidFill>
          <a:latin typeface="+mn-ea"/>
          <a:ea typeface="+mn-ea"/>
          <a:cs typeface="MiSans" panose="00000500000000000000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85.xml" /><Relationship Id="rId4" Type="http://schemas.openxmlformats.org/officeDocument/2006/relationships/tags" Target="../tags/tag86.xml" /><Relationship Id="rId5" Type="http://schemas.openxmlformats.org/officeDocument/2006/relationships/tags" Target="../tags/tag87.xml" /><Relationship Id="rId6" Type="http://schemas.openxmlformats.org/officeDocument/2006/relationships/tags" Target="../tags/tag8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96.xml" /><Relationship Id="rId11" Type="http://schemas.openxmlformats.org/officeDocument/2006/relationships/tags" Target="../tags/tag97.xml" /><Relationship Id="rId12" Type="http://schemas.openxmlformats.org/officeDocument/2006/relationships/tags" Target="../tags/tag98.xml" /><Relationship Id="rId13" Type="http://schemas.openxmlformats.org/officeDocument/2006/relationships/tags" Target="../tags/tag99.xml" /><Relationship Id="rId14" Type="http://schemas.openxmlformats.org/officeDocument/2006/relationships/tags" Target="../tags/tag100.xml" /><Relationship Id="rId15" Type="http://schemas.openxmlformats.org/officeDocument/2006/relationships/tags" Target="../tags/tag101.xml" /><Relationship Id="rId16" Type="http://schemas.openxmlformats.org/officeDocument/2006/relationships/tags" Target="../tags/tag102.xml" /><Relationship Id="rId17" Type="http://schemas.openxmlformats.org/officeDocument/2006/relationships/tags" Target="../tags/tag103.xml" /><Relationship Id="rId18" Type="http://schemas.openxmlformats.org/officeDocument/2006/relationships/tags" Target="../tags/tag104.xml" /><Relationship Id="rId19" Type="http://schemas.openxmlformats.org/officeDocument/2006/relationships/tags" Target="../tags/tag105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06.xml" /><Relationship Id="rId21" Type="http://schemas.openxmlformats.org/officeDocument/2006/relationships/tags" Target="../tags/tag107.xml" /><Relationship Id="rId22" Type="http://schemas.openxmlformats.org/officeDocument/2006/relationships/tags" Target="../tags/tag108.xml" /><Relationship Id="rId23" Type="http://schemas.openxmlformats.org/officeDocument/2006/relationships/tags" Target="../tags/tag109.xml" /><Relationship Id="rId3" Type="http://schemas.openxmlformats.org/officeDocument/2006/relationships/tags" Target="../tags/tag89.xml" /><Relationship Id="rId4" Type="http://schemas.openxmlformats.org/officeDocument/2006/relationships/tags" Target="../tags/tag90.xml" /><Relationship Id="rId5" Type="http://schemas.openxmlformats.org/officeDocument/2006/relationships/tags" Target="../tags/tag91.xml" /><Relationship Id="rId6" Type="http://schemas.openxmlformats.org/officeDocument/2006/relationships/tags" Target="../tags/tag92.xml" /><Relationship Id="rId7" Type="http://schemas.openxmlformats.org/officeDocument/2006/relationships/tags" Target="../tags/tag93.xml" /><Relationship Id="rId8" Type="http://schemas.openxmlformats.org/officeDocument/2006/relationships/tags" Target="../tags/tag94.xml" /><Relationship Id="rId9" Type="http://schemas.openxmlformats.org/officeDocument/2006/relationships/tags" Target="../tags/tag9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10.xml" /><Relationship Id="rId3" Type="http://schemas.openxmlformats.org/officeDocument/2006/relationships/tags" Target="../tags/tag111.xml" /><Relationship Id="rId4" Type="http://schemas.openxmlformats.org/officeDocument/2006/relationships/tags" Target="../tags/tag11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13.xml" /><Relationship Id="rId3" Type="http://schemas.openxmlformats.org/officeDocument/2006/relationships/tags" Target="../tags/tag114.xml" /><Relationship Id="rId4" Type="http://schemas.openxmlformats.org/officeDocument/2006/relationships/tags" Target="../tags/tag11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4.xml" /><Relationship Id="rId11" Type="http://schemas.openxmlformats.org/officeDocument/2006/relationships/tags" Target="../tags/tag125.xml" /><Relationship Id="rId12" Type="http://schemas.openxmlformats.org/officeDocument/2006/relationships/tags" Target="../tags/tag126.xml" /><Relationship Id="rId13" Type="http://schemas.openxmlformats.org/officeDocument/2006/relationships/tags" Target="../tags/tag127.xml" /><Relationship Id="rId14" Type="http://schemas.openxmlformats.org/officeDocument/2006/relationships/tags" Target="../tags/tag128.xml" /><Relationship Id="rId15" Type="http://schemas.openxmlformats.org/officeDocument/2006/relationships/tags" Target="../tags/tag129.xml" /><Relationship Id="rId16" Type="http://schemas.openxmlformats.org/officeDocument/2006/relationships/tags" Target="../tags/tag130.xml" /><Relationship Id="rId17" Type="http://schemas.openxmlformats.org/officeDocument/2006/relationships/tags" Target="../tags/tag131.xml" /><Relationship Id="rId18" Type="http://schemas.openxmlformats.org/officeDocument/2006/relationships/tags" Target="../tags/tag132.xml" /><Relationship Id="rId19" Type="http://schemas.openxmlformats.org/officeDocument/2006/relationships/tags" Target="../tags/tag133.xml" /><Relationship Id="rId2" Type="http://schemas.openxmlformats.org/officeDocument/2006/relationships/tags" Target="../tags/tag116.xml" /><Relationship Id="rId20" Type="http://schemas.openxmlformats.org/officeDocument/2006/relationships/tags" Target="../tags/tag134.xml" /><Relationship Id="rId21" Type="http://schemas.openxmlformats.org/officeDocument/2006/relationships/tags" Target="../tags/tag135.xml" /><Relationship Id="rId3" Type="http://schemas.openxmlformats.org/officeDocument/2006/relationships/tags" Target="../tags/tag117.xml" /><Relationship Id="rId4" Type="http://schemas.openxmlformats.org/officeDocument/2006/relationships/tags" Target="../tags/tag118.xml" /><Relationship Id="rId5" Type="http://schemas.openxmlformats.org/officeDocument/2006/relationships/tags" Target="../tags/tag119.xml" /><Relationship Id="rId6" Type="http://schemas.openxmlformats.org/officeDocument/2006/relationships/tags" Target="../tags/tag120.xml" /><Relationship Id="rId7" Type="http://schemas.openxmlformats.org/officeDocument/2006/relationships/tags" Target="../tags/tag121.xml" /><Relationship Id="rId8" Type="http://schemas.openxmlformats.org/officeDocument/2006/relationships/tags" Target="../tags/tag122.xml" /><Relationship Id="rId9" Type="http://schemas.openxmlformats.org/officeDocument/2006/relationships/tags" Target="../tags/tag123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36.xml" /><Relationship Id="rId3" Type="http://schemas.openxmlformats.org/officeDocument/2006/relationships/tags" Target="../tags/tag137.xml" /><Relationship Id="rId4" Type="http://schemas.openxmlformats.org/officeDocument/2006/relationships/tags" Target="../tags/tag138.xml" /><Relationship Id="rId5" Type="http://schemas.openxmlformats.org/officeDocument/2006/relationships/tags" Target="../tags/tag139.xml" /><Relationship Id="rId6" Type="http://schemas.openxmlformats.org/officeDocument/2006/relationships/tags" Target="../tags/tag140.xml" /><Relationship Id="rId7" Type="http://schemas.openxmlformats.org/officeDocument/2006/relationships/tags" Target="../tags/tag141.xml" /><Relationship Id="rId8" Type="http://schemas.openxmlformats.org/officeDocument/2006/relationships/tags" Target="../tags/tag142.xml" /><Relationship Id="rId9" Type="http://schemas.openxmlformats.org/officeDocument/2006/relationships/tags" Target="../tags/tag14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2.xml" /><Relationship Id="rId11" Type="http://schemas.openxmlformats.org/officeDocument/2006/relationships/tags" Target="../tags/tag153.xml" /><Relationship Id="rId12" Type="http://schemas.openxmlformats.org/officeDocument/2006/relationships/tags" Target="../tags/tag154.xml" /><Relationship Id="rId13" Type="http://schemas.openxmlformats.org/officeDocument/2006/relationships/tags" Target="../tags/tag155.xml" /><Relationship Id="rId2" Type="http://schemas.openxmlformats.org/officeDocument/2006/relationships/tags" Target="../tags/tag144.xml" /><Relationship Id="rId3" Type="http://schemas.openxmlformats.org/officeDocument/2006/relationships/tags" Target="../tags/tag145.xml" /><Relationship Id="rId4" Type="http://schemas.openxmlformats.org/officeDocument/2006/relationships/tags" Target="../tags/tag146.xml" /><Relationship Id="rId5" Type="http://schemas.openxmlformats.org/officeDocument/2006/relationships/tags" Target="../tags/tag147.xml" /><Relationship Id="rId6" Type="http://schemas.openxmlformats.org/officeDocument/2006/relationships/tags" Target="../tags/tag148.xml" /><Relationship Id="rId7" Type="http://schemas.openxmlformats.org/officeDocument/2006/relationships/tags" Target="../tags/tag149.xml" /><Relationship Id="rId8" Type="http://schemas.openxmlformats.org/officeDocument/2006/relationships/tags" Target="../tags/tag150.xml" /><Relationship Id="rId9" Type="http://schemas.openxmlformats.org/officeDocument/2006/relationships/tags" Target="../tags/tag151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56.xml" /><Relationship Id="rId3" Type="http://schemas.openxmlformats.org/officeDocument/2006/relationships/tags" Target="../tags/tag157.xml" /><Relationship Id="rId4" Type="http://schemas.openxmlformats.org/officeDocument/2006/relationships/tags" Target="../tags/tag158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7.xml" /><Relationship Id="rId11" Type="http://schemas.openxmlformats.org/officeDocument/2006/relationships/tags" Target="../tags/tag168.xml" /><Relationship Id="rId12" Type="http://schemas.openxmlformats.org/officeDocument/2006/relationships/tags" Target="../tags/tag169.xml" /><Relationship Id="rId13" Type="http://schemas.openxmlformats.org/officeDocument/2006/relationships/tags" Target="../tags/tag170.xml" /><Relationship Id="rId14" Type="http://schemas.openxmlformats.org/officeDocument/2006/relationships/tags" Target="../tags/tag171.xml" /><Relationship Id="rId15" Type="http://schemas.openxmlformats.org/officeDocument/2006/relationships/tags" Target="../tags/tag172.xml" /><Relationship Id="rId16" Type="http://schemas.openxmlformats.org/officeDocument/2006/relationships/tags" Target="../tags/tag173.xml" /><Relationship Id="rId17" Type="http://schemas.openxmlformats.org/officeDocument/2006/relationships/tags" Target="../tags/tag174.xml" /><Relationship Id="rId18" Type="http://schemas.openxmlformats.org/officeDocument/2006/relationships/tags" Target="../tags/tag175.xml" /><Relationship Id="rId19" Type="http://schemas.openxmlformats.org/officeDocument/2006/relationships/tags" Target="../tags/tag176.xml" /><Relationship Id="rId2" Type="http://schemas.openxmlformats.org/officeDocument/2006/relationships/tags" Target="../tags/tag159.xml" /><Relationship Id="rId20" Type="http://schemas.openxmlformats.org/officeDocument/2006/relationships/tags" Target="../tags/tag177.xml" /><Relationship Id="rId21" Type="http://schemas.openxmlformats.org/officeDocument/2006/relationships/tags" Target="../tags/tag178.xml" /><Relationship Id="rId3" Type="http://schemas.openxmlformats.org/officeDocument/2006/relationships/tags" Target="../tags/tag160.xml" /><Relationship Id="rId4" Type="http://schemas.openxmlformats.org/officeDocument/2006/relationships/tags" Target="../tags/tag161.xml" /><Relationship Id="rId5" Type="http://schemas.openxmlformats.org/officeDocument/2006/relationships/tags" Target="../tags/tag162.xml" /><Relationship Id="rId6" Type="http://schemas.openxmlformats.org/officeDocument/2006/relationships/tags" Target="../tags/tag163.xml" /><Relationship Id="rId7" Type="http://schemas.openxmlformats.org/officeDocument/2006/relationships/tags" Target="../tags/tag164.xml" /><Relationship Id="rId8" Type="http://schemas.openxmlformats.org/officeDocument/2006/relationships/tags" Target="../tags/tag165.xml" /><Relationship Id="rId9" Type="http://schemas.openxmlformats.org/officeDocument/2006/relationships/tags" Target="../tags/tag166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7.xml" /><Relationship Id="rId11" Type="http://schemas.openxmlformats.org/officeDocument/2006/relationships/tags" Target="../tags/tag188.xml" /><Relationship Id="rId12" Type="http://schemas.openxmlformats.org/officeDocument/2006/relationships/tags" Target="../tags/tag189.xml" /><Relationship Id="rId13" Type="http://schemas.openxmlformats.org/officeDocument/2006/relationships/tags" Target="../tags/tag190.xml" /><Relationship Id="rId14" Type="http://schemas.openxmlformats.org/officeDocument/2006/relationships/tags" Target="../tags/tag191.xml" /><Relationship Id="rId15" Type="http://schemas.openxmlformats.org/officeDocument/2006/relationships/tags" Target="../tags/tag192.xml" /><Relationship Id="rId16" Type="http://schemas.openxmlformats.org/officeDocument/2006/relationships/tags" Target="../tags/tag193.xml" /><Relationship Id="rId17" Type="http://schemas.openxmlformats.org/officeDocument/2006/relationships/tags" Target="../tags/tag194.xml" /><Relationship Id="rId18" Type="http://schemas.openxmlformats.org/officeDocument/2006/relationships/tags" Target="../tags/tag195.xml" /><Relationship Id="rId19" Type="http://schemas.openxmlformats.org/officeDocument/2006/relationships/tags" Target="../tags/tag196.xml" /><Relationship Id="rId2" Type="http://schemas.openxmlformats.org/officeDocument/2006/relationships/tags" Target="../tags/tag179.xml" /><Relationship Id="rId3" Type="http://schemas.openxmlformats.org/officeDocument/2006/relationships/tags" Target="../tags/tag180.xml" /><Relationship Id="rId4" Type="http://schemas.openxmlformats.org/officeDocument/2006/relationships/tags" Target="../tags/tag181.xml" /><Relationship Id="rId5" Type="http://schemas.openxmlformats.org/officeDocument/2006/relationships/tags" Target="../tags/tag182.xml" /><Relationship Id="rId6" Type="http://schemas.openxmlformats.org/officeDocument/2006/relationships/tags" Target="../tags/tag183.xml" /><Relationship Id="rId7" Type="http://schemas.openxmlformats.org/officeDocument/2006/relationships/tags" Target="../tags/tag184.xml" /><Relationship Id="rId8" Type="http://schemas.openxmlformats.org/officeDocument/2006/relationships/tags" Target="../tags/tag185.xml" /><Relationship Id="rId9" Type="http://schemas.openxmlformats.org/officeDocument/2006/relationships/tags" Target="../tags/tag186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5.xml" /><Relationship Id="rId11" Type="http://schemas.openxmlformats.org/officeDocument/2006/relationships/tags" Target="../tags/tag206.xml" /><Relationship Id="rId12" Type="http://schemas.openxmlformats.org/officeDocument/2006/relationships/tags" Target="../tags/tag207.xml" /><Relationship Id="rId13" Type="http://schemas.openxmlformats.org/officeDocument/2006/relationships/tags" Target="../tags/tag208.xml" /><Relationship Id="rId14" Type="http://schemas.openxmlformats.org/officeDocument/2006/relationships/tags" Target="../tags/tag209.xml" /><Relationship Id="rId15" Type="http://schemas.openxmlformats.org/officeDocument/2006/relationships/tags" Target="../tags/tag210.xml" /><Relationship Id="rId16" Type="http://schemas.openxmlformats.org/officeDocument/2006/relationships/tags" Target="../tags/tag211.xml" /><Relationship Id="rId17" Type="http://schemas.openxmlformats.org/officeDocument/2006/relationships/tags" Target="../tags/tag212.xml" /><Relationship Id="rId18" Type="http://schemas.openxmlformats.org/officeDocument/2006/relationships/tags" Target="../tags/tag213.xml" /><Relationship Id="rId19" Type="http://schemas.openxmlformats.org/officeDocument/2006/relationships/tags" Target="../tags/tag214.xml" /><Relationship Id="rId2" Type="http://schemas.openxmlformats.org/officeDocument/2006/relationships/tags" Target="../tags/tag197.xml" /><Relationship Id="rId3" Type="http://schemas.openxmlformats.org/officeDocument/2006/relationships/tags" Target="../tags/tag198.xml" /><Relationship Id="rId4" Type="http://schemas.openxmlformats.org/officeDocument/2006/relationships/tags" Target="../tags/tag199.xml" /><Relationship Id="rId5" Type="http://schemas.openxmlformats.org/officeDocument/2006/relationships/tags" Target="../tags/tag200.xml" /><Relationship Id="rId6" Type="http://schemas.openxmlformats.org/officeDocument/2006/relationships/tags" Target="../tags/tag201.xml" /><Relationship Id="rId7" Type="http://schemas.openxmlformats.org/officeDocument/2006/relationships/tags" Target="../tags/tag202.xml" /><Relationship Id="rId8" Type="http://schemas.openxmlformats.org/officeDocument/2006/relationships/tags" Target="../tags/tag203.xml" /><Relationship Id="rId9" Type="http://schemas.openxmlformats.org/officeDocument/2006/relationships/tags" Target="../tags/tag204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15.xml" /><Relationship Id="rId3" Type="http://schemas.openxmlformats.org/officeDocument/2006/relationships/tags" Target="../tags/tag216.xml" /><Relationship Id="rId4" Type="http://schemas.openxmlformats.org/officeDocument/2006/relationships/tags" Target="../tags/tag217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26.xml" /><Relationship Id="rId11" Type="http://schemas.openxmlformats.org/officeDocument/2006/relationships/tags" Target="../tags/tag227.xml" /><Relationship Id="rId12" Type="http://schemas.openxmlformats.org/officeDocument/2006/relationships/tags" Target="../tags/tag228.xml" /><Relationship Id="rId13" Type="http://schemas.openxmlformats.org/officeDocument/2006/relationships/tags" Target="../tags/tag229.xml" /><Relationship Id="rId2" Type="http://schemas.openxmlformats.org/officeDocument/2006/relationships/tags" Target="../tags/tag218.xml" /><Relationship Id="rId3" Type="http://schemas.openxmlformats.org/officeDocument/2006/relationships/tags" Target="../tags/tag219.xml" /><Relationship Id="rId4" Type="http://schemas.openxmlformats.org/officeDocument/2006/relationships/tags" Target="../tags/tag220.xml" /><Relationship Id="rId5" Type="http://schemas.openxmlformats.org/officeDocument/2006/relationships/tags" Target="../tags/tag221.xml" /><Relationship Id="rId6" Type="http://schemas.openxmlformats.org/officeDocument/2006/relationships/tags" Target="../tags/tag222.xml" /><Relationship Id="rId7" Type="http://schemas.openxmlformats.org/officeDocument/2006/relationships/tags" Target="../tags/tag223.xml" /><Relationship Id="rId8" Type="http://schemas.openxmlformats.org/officeDocument/2006/relationships/tags" Target="../tags/tag224.xml" /><Relationship Id="rId9" Type="http://schemas.openxmlformats.org/officeDocument/2006/relationships/tags" Target="../tags/tag225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38.xml" /><Relationship Id="rId11" Type="http://schemas.openxmlformats.org/officeDocument/2006/relationships/tags" Target="../tags/tag239.xml" /><Relationship Id="rId12" Type="http://schemas.openxmlformats.org/officeDocument/2006/relationships/tags" Target="../tags/tag240.xml" /><Relationship Id="rId13" Type="http://schemas.openxmlformats.org/officeDocument/2006/relationships/tags" Target="../tags/tag241.xml" /><Relationship Id="rId2" Type="http://schemas.openxmlformats.org/officeDocument/2006/relationships/tags" Target="../tags/tag230.xml" /><Relationship Id="rId3" Type="http://schemas.openxmlformats.org/officeDocument/2006/relationships/tags" Target="../tags/tag231.xml" /><Relationship Id="rId4" Type="http://schemas.openxmlformats.org/officeDocument/2006/relationships/tags" Target="../tags/tag232.xml" /><Relationship Id="rId5" Type="http://schemas.openxmlformats.org/officeDocument/2006/relationships/tags" Target="../tags/tag233.xml" /><Relationship Id="rId6" Type="http://schemas.openxmlformats.org/officeDocument/2006/relationships/tags" Target="../tags/tag234.xml" /><Relationship Id="rId7" Type="http://schemas.openxmlformats.org/officeDocument/2006/relationships/tags" Target="../tags/tag235.xml" /><Relationship Id="rId8" Type="http://schemas.openxmlformats.org/officeDocument/2006/relationships/tags" Target="../tags/tag236.xml" /><Relationship Id="rId9" Type="http://schemas.openxmlformats.org/officeDocument/2006/relationships/tags" Target="../tags/tag237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96024151025010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5"/>
          <p:cNvSpPr>
            <a:spLocks noGrp="1"/>
          </p:cNvSpPr>
          <p:nvPr>
            <p:ph type="body" idx="4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PPT,a click to unlimited possibilities</a:t>
            </a:r>
            <a:endParaRPr lang="zh-CN" altLang="en-US"/>
          </a:p>
        </p:txBody>
      </p:sp>
      <p:sp>
        <p:nvSpPr>
          <p:cNvPr id="1048650" name="标题 6"/>
          <p:cNvSpPr>
            <a:spLocks noGrp="1"/>
          </p:cNvSpPr>
          <p:nvPr>
            <p:ph type="title" idx="3"/>
            <p:custDataLst>
              <p:tags r:id="rId4"/>
            </p:custDataLst>
          </p:nvPr>
        </p:nvSpPr>
        <p:spPr/>
        <p:txBody>
          <a:bodyPr>
            <a:normAutofit fontScale="95000"/>
          </a:bodyPr>
          <a:lstStyle/>
          <a:p>
            <a:r>
              <a:rPr lang="zh-CN" altLang="en-US"/>
              <a:t>重大事故隐患管理</a:t>
            </a:r>
            <a:endParaRPr lang="zh-CN" altLang="en-US"/>
          </a:p>
        </p:txBody>
      </p:sp>
      <p:sp>
        <p:nvSpPr>
          <p:cNvPr id="1048652" name="文本占位符 7"/>
          <p:cNvSpPr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PPT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796" name="文本占位符 2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1048798" name="标题 6"/>
          <p:cNvSpPr>
            <a:spLocks noGrp="1"/>
          </p:cNvSpPr>
          <p:nvPr>
            <p:ph type="title" idx="2"/>
            <p:custDataLst>
              <p:tags r:id="rId4"/>
            </p:custDataLst>
          </p:nvPr>
        </p:nvSpPr>
        <p:spPr/>
        <p:txBody>
          <a:bodyPr>
            <a:normAutofit fontScale="95455"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00" name="矩形: 圆角 17"/>
          <p:cNvSpPr/>
          <p:nvPr>
            <p:custDataLst>
              <p:tags r:id="rId5"/>
            </p:custDataLst>
          </p:nvPr>
        </p:nvSpPr>
        <p:spPr>
          <a:xfrm>
            <a:off x="469900" y="2748915"/>
            <a:ext cx="1729105" cy="2520000"/>
          </a:xfrm>
          <a:prstGeom prst="roundRect">
            <a:avLst>
              <a:gd name="adj" fmla="val 5810"/>
            </a:avLst>
          </a:prstGeom>
          <a:solidFill>
            <a:schemeClr val="bg2">
              <a:alpha val="80000"/>
            </a:schemeClr>
          </a:solidFill>
          <a:ln w="25400">
            <a:gradFill flip="none" rotWithShape="1">
              <a:gsLst>
                <a:gs pos="0">
                  <a:schemeClr val="accent1"/>
                </a:gs>
                <a:gs pos="100000">
                  <a:schemeClr val="accent2">
                    <a:alpha val="0"/>
                  </a:schemeClr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sp>
        <p:nvSpPr>
          <p:cNvPr id="1048802" name="序号"/>
          <p:cNvSpPr txBox="1"/>
          <p:nvPr>
            <p:custDataLst>
              <p:tags r:id="rId6"/>
            </p:custDataLst>
          </p:nvPr>
        </p:nvSpPr>
        <p:spPr>
          <a:xfrm>
            <a:off x="601980" y="2971165"/>
            <a:ext cx="1457960" cy="59372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800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" panose="00000500000000000000" charset="-122"/>
              </a:rPr>
              <a:t>01.</a:t>
            </a:r>
            <a:endParaRPr lang="en-US" altLang="en-US" sz="2800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270000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04" name="标题"/>
          <p:cNvSpPr txBox="1"/>
          <p:nvPr>
            <p:custDataLst>
              <p:tags r:id="rId7"/>
            </p:custDataLst>
          </p:nvPr>
        </p:nvSpPr>
        <p:spPr>
          <a:xfrm>
            <a:off x="601980" y="3735070"/>
            <a:ext cx="1552575" cy="13519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600" spc="300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rPr>
              <a:t>添加目录标题</a:t>
            </a:r>
            <a:endParaRPr lang="zh-CN" altLang="en-US" sz="1600" spc="300">
              <a:solidFill>
                <a:schemeClr val="tx1"/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06" name="矩形: 圆角 7"/>
          <p:cNvSpPr/>
          <p:nvPr>
            <p:custDataLst>
              <p:tags r:id="rId8"/>
            </p:custDataLst>
          </p:nvPr>
        </p:nvSpPr>
        <p:spPr>
          <a:xfrm>
            <a:off x="2374265" y="2748915"/>
            <a:ext cx="1729105" cy="2520000"/>
          </a:xfrm>
          <a:prstGeom prst="roundRect">
            <a:avLst>
              <a:gd name="adj" fmla="val 5810"/>
            </a:avLst>
          </a:prstGeom>
          <a:solidFill>
            <a:schemeClr val="bg2">
              <a:alpha val="80000"/>
            </a:schemeClr>
          </a:solidFill>
          <a:ln w="25400">
            <a:gradFill flip="none" rotWithShape="1">
              <a:gsLst>
                <a:gs pos="0">
                  <a:schemeClr val="accent1"/>
                </a:gs>
                <a:gs pos="100000">
                  <a:schemeClr val="accent2">
                    <a:alpha val="0"/>
                  </a:schemeClr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sp>
        <p:nvSpPr>
          <p:cNvPr id="1048808" name="序号"/>
          <p:cNvSpPr txBox="1"/>
          <p:nvPr>
            <p:custDataLst>
              <p:tags r:id="rId9"/>
            </p:custDataLst>
          </p:nvPr>
        </p:nvSpPr>
        <p:spPr>
          <a:xfrm>
            <a:off x="2506345" y="2971165"/>
            <a:ext cx="1457960" cy="59372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800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" panose="00000500000000000000" charset="-122"/>
              </a:rPr>
              <a:t>02.</a:t>
            </a:r>
            <a:endParaRPr lang="en-US" altLang="en-US" sz="2800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270000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10" name="标题"/>
          <p:cNvSpPr txBox="1"/>
          <p:nvPr>
            <p:custDataLst>
              <p:tags r:id="rId10"/>
            </p:custDataLst>
          </p:nvPr>
        </p:nvSpPr>
        <p:spPr>
          <a:xfrm>
            <a:off x="2506345" y="3735070"/>
            <a:ext cx="1552575" cy="13519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600" spc="300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rPr>
              <a:t>重大事故隐患概述</a:t>
            </a:r>
            <a:endParaRPr lang="zh-CN" altLang="en-US" sz="1600" spc="300">
              <a:solidFill>
                <a:schemeClr val="tx1"/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12" name="矩形: 圆角 19"/>
          <p:cNvSpPr/>
          <p:nvPr>
            <p:custDataLst>
              <p:tags r:id="rId11"/>
            </p:custDataLst>
          </p:nvPr>
        </p:nvSpPr>
        <p:spPr>
          <a:xfrm>
            <a:off x="4279265" y="2748915"/>
            <a:ext cx="1729105" cy="2520000"/>
          </a:xfrm>
          <a:prstGeom prst="roundRect">
            <a:avLst>
              <a:gd name="adj" fmla="val 5810"/>
            </a:avLst>
          </a:prstGeom>
          <a:solidFill>
            <a:schemeClr val="bg2">
              <a:alpha val="80000"/>
            </a:schemeClr>
          </a:solidFill>
          <a:ln w="25400">
            <a:gradFill flip="none" rotWithShape="1">
              <a:gsLst>
                <a:gs pos="0">
                  <a:schemeClr val="accent1"/>
                </a:gs>
                <a:gs pos="100000">
                  <a:schemeClr val="accent2">
                    <a:alpha val="0"/>
                  </a:schemeClr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sp>
        <p:nvSpPr>
          <p:cNvPr id="1048814" name="序号"/>
          <p:cNvSpPr txBox="1"/>
          <p:nvPr>
            <p:custDataLst>
              <p:tags r:id="rId12"/>
            </p:custDataLst>
          </p:nvPr>
        </p:nvSpPr>
        <p:spPr>
          <a:xfrm>
            <a:off x="4410710" y="2971165"/>
            <a:ext cx="1457960" cy="59372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800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" panose="00000500000000000000" charset="-122"/>
              </a:rPr>
              <a:t>03.</a:t>
            </a:r>
            <a:endParaRPr lang="en-US" altLang="en-US" sz="2800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270000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16" name="标题"/>
          <p:cNvSpPr txBox="1"/>
          <p:nvPr>
            <p:custDataLst>
              <p:tags r:id="rId13"/>
            </p:custDataLst>
          </p:nvPr>
        </p:nvSpPr>
        <p:spPr>
          <a:xfrm>
            <a:off x="4410710" y="3735070"/>
            <a:ext cx="1552575" cy="13519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600" spc="300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rPr>
              <a:t>重大事故隐患识别</a:t>
            </a:r>
            <a:endParaRPr lang="zh-CN" altLang="en-US" sz="1600" spc="300">
              <a:solidFill>
                <a:schemeClr val="tx1"/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18" name="矩形: 圆角 28"/>
          <p:cNvSpPr/>
          <p:nvPr>
            <p:custDataLst>
              <p:tags r:id="rId14"/>
            </p:custDataLst>
          </p:nvPr>
        </p:nvSpPr>
        <p:spPr>
          <a:xfrm>
            <a:off x="6183630" y="2748915"/>
            <a:ext cx="1729105" cy="2520000"/>
          </a:xfrm>
          <a:prstGeom prst="roundRect">
            <a:avLst>
              <a:gd name="adj" fmla="val 5810"/>
            </a:avLst>
          </a:prstGeom>
          <a:solidFill>
            <a:schemeClr val="bg2">
              <a:alpha val="80000"/>
            </a:schemeClr>
          </a:solidFill>
          <a:ln w="25400">
            <a:gradFill flip="none" rotWithShape="1">
              <a:gsLst>
                <a:gs pos="0">
                  <a:schemeClr val="accent1"/>
                </a:gs>
                <a:gs pos="100000">
                  <a:schemeClr val="accent2">
                    <a:alpha val="0"/>
                  </a:schemeClr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sp>
        <p:nvSpPr>
          <p:cNvPr id="1048820" name="序号"/>
          <p:cNvSpPr txBox="1"/>
          <p:nvPr>
            <p:custDataLst>
              <p:tags r:id="rId15"/>
            </p:custDataLst>
          </p:nvPr>
        </p:nvSpPr>
        <p:spPr>
          <a:xfrm>
            <a:off x="6315075" y="2971165"/>
            <a:ext cx="1457960" cy="59372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800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" panose="00000500000000000000" charset="-122"/>
              </a:rPr>
              <a:t>04.</a:t>
            </a:r>
            <a:endParaRPr lang="en-US" altLang="en-US" sz="2800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270000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22" name="标题"/>
          <p:cNvSpPr txBox="1"/>
          <p:nvPr>
            <p:custDataLst>
              <p:tags r:id="rId16"/>
            </p:custDataLst>
          </p:nvPr>
        </p:nvSpPr>
        <p:spPr>
          <a:xfrm>
            <a:off x="6315075" y="3735070"/>
            <a:ext cx="1552575" cy="13519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600" spc="300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rPr>
              <a:t>重大事故隐患评估</a:t>
            </a:r>
            <a:endParaRPr lang="zh-CN" altLang="en-US" sz="1600" spc="300">
              <a:solidFill>
                <a:schemeClr val="tx1"/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24" name="矩形: 圆角 37"/>
          <p:cNvSpPr/>
          <p:nvPr>
            <p:custDataLst>
              <p:tags r:id="rId17"/>
            </p:custDataLst>
          </p:nvPr>
        </p:nvSpPr>
        <p:spPr>
          <a:xfrm>
            <a:off x="8087995" y="2748915"/>
            <a:ext cx="1729105" cy="2520000"/>
          </a:xfrm>
          <a:prstGeom prst="roundRect">
            <a:avLst>
              <a:gd name="adj" fmla="val 5810"/>
            </a:avLst>
          </a:prstGeom>
          <a:solidFill>
            <a:schemeClr val="bg2">
              <a:alpha val="80000"/>
            </a:schemeClr>
          </a:solidFill>
          <a:ln w="25400">
            <a:gradFill flip="none" rotWithShape="1">
              <a:gsLst>
                <a:gs pos="0">
                  <a:schemeClr val="accent1"/>
                </a:gs>
                <a:gs pos="100000">
                  <a:schemeClr val="accent2">
                    <a:alpha val="0"/>
                  </a:schemeClr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sp>
        <p:nvSpPr>
          <p:cNvPr id="1048826" name="序号"/>
          <p:cNvSpPr txBox="1"/>
          <p:nvPr>
            <p:custDataLst>
              <p:tags r:id="rId18"/>
            </p:custDataLst>
          </p:nvPr>
        </p:nvSpPr>
        <p:spPr>
          <a:xfrm>
            <a:off x="8220075" y="2971165"/>
            <a:ext cx="1457960" cy="59372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800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" panose="00000500000000000000" charset="-122"/>
              </a:rPr>
              <a:t>05.</a:t>
            </a:r>
            <a:endParaRPr lang="en-US" altLang="en-US" sz="2800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270000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28" name="标题"/>
          <p:cNvSpPr txBox="1"/>
          <p:nvPr>
            <p:custDataLst>
              <p:tags r:id="rId19"/>
            </p:custDataLst>
          </p:nvPr>
        </p:nvSpPr>
        <p:spPr>
          <a:xfrm>
            <a:off x="8220075" y="3735070"/>
            <a:ext cx="1552575" cy="13519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600" spc="300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rPr>
              <a:t>重大事故隐患治理</a:t>
            </a:r>
            <a:endParaRPr lang="zh-CN" altLang="en-US" sz="1600" spc="300">
              <a:solidFill>
                <a:schemeClr val="tx1"/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30" name="矩形: 圆角 45"/>
          <p:cNvSpPr/>
          <p:nvPr>
            <p:custDataLst>
              <p:tags r:id="rId20"/>
            </p:custDataLst>
          </p:nvPr>
        </p:nvSpPr>
        <p:spPr>
          <a:xfrm>
            <a:off x="9992995" y="2748915"/>
            <a:ext cx="1729105" cy="2520000"/>
          </a:xfrm>
          <a:prstGeom prst="roundRect">
            <a:avLst>
              <a:gd name="adj" fmla="val 5810"/>
            </a:avLst>
          </a:prstGeom>
          <a:solidFill>
            <a:schemeClr val="bg2">
              <a:alpha val="80000"/>
            </a:schemeClr>
          </a:solidFill>
          <a:ln w="25400">
            <a:gradFill flip="none" rotWithShape="1">
              <a:gsLst>
                <a:gs pos="0">
                  <a:schemeClr val="accent1"/>
                </a:gs>
                <a:gs pos="100000">
                  <a:schemeClr val="accent2">
                    <a:alpha val="0"/>
                  </a:schemeClr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sp>
        <p:nvSpPr>
          <p:cNvPr id="1048832" name="序号"/>
          <p:cNvSpPr txBox="1"/>
          <p:nvPr>
            <p:custDataLst>
              <p:tags r:id="rId21"/>
            </p:custDataLst>
          </p:nvPr>
        </p:nvSpPr>
        <p:spPr>
          <a:xfrm>
            <a:off x="10124440" y="2971165"/>
            <a:ext cx="1457960" cy="59372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800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" panose="00000500000000000000" charset="-122"/>
              </a:rPr>
              <a:t>06.</a:t>
            </a:r>
            <a:endParaRPr lang="en-US" altLang="en-US" sz="2800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270000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34" name="标题"/>
          <p:cNvSpPr txBox="1"/>
          <p:nvPr>
            <p:custDataLst>
              <p:tags r:id="rId22"/>
            </p:custDataLst>
          </p:nvPr>
        </p:nvSpPr>
        <p:spPr>
          <a:xfrm>
            <a:off x="10124440" y="3735070"/>
            <a:ext cx="1552575" cy="13519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600" spc="300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rPr>
              <a:t>重大事故隐患监控与预警</a:t>
            </a:r>
            <a:endParaRPr lang="zh-CN" altLang="en-US" sz="1600" spc="300">
              <a:solidFill>
                <a:schemeClr val="tx1"/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</p:spTree>
    <p:custDataLst>
      <p:tags r:id="rId23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68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ONE</a:t>
            </a:r>
            <a:endParaRPr lang="zh-CN" altLang="en-US"/>
          </a:p>
        </p:txBody>
      </p:sp>
      <p:sp>
        <p:nvSpPr>
          <p:cNvPr id="1048870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单击添加章节标题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04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TWO</a:t>
            </a:r>
            <a:endParaRPr lang="zh-CN" altLang="en-US"/>
          </a:p>
        </p:txBody>
      </p:sp>
      <p:sp>
        <p:nvSpPr>
          <p:cNvPr id="1048906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重大事故隐患概述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940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定义与特征</a:t>
            </a:r>
            <a:endParaRPr lang="zh-CN" altLang="en-US"/>
          </a:p>
        </p:txBody>
      </p:sp>
      <p:sp>
        <p:nvSpPr>
          <p:cNvPr id="1048942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28912" y="1615857"/>
            <a:ext cx="855618" cy="2489664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44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50060" y="4389398"/>
            <a:ext cx="813383" cy="2234071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46" name="任意多边形 18"/>
          <p:cNvSpPr/>
          <p:nvPr>
            <p:custDataLst>
              <p:tags r:id="rId4"/>
            </p:custDataLst>
          </p:nvPr>
        </p:nvSpPr>
        <p:spPr>
          <a:xfrm>
            <a:off x="6439372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48" name="任意多边形 19"/>
          <p:cNvSpPr/>
          <p:nvPr>
            <p:custDataLst>
              <p:tags r:id="rId5"/>
            </p:custDataLst>
          </p:nvPr>
        </p:nvSpPr>
        <p:spPr>
          <a:xfrm flipV="1">
            <a:off x="6311846" y="1790165"/>
            <a:ext cx="2489664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50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24826" y="1616498"/>
            <a:ext cx="855618" cy="2488208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52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447255" y="4389398"/>
            <a:ext cx="813383" cy="2234071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54" name="任意多边形 4"/>
          <p:cNvSpPr/>
          <p:nvPr>
            <p:custDataLst>
              <p:tags r:id="rId8"/>
            </p:custDataLst>
          </p:nvPr>
        </p:nvSpPr>
        <p:spPr>
          <a:xfrm>
            <a:off x="736567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56" name="任意多边形 5"/>
          <p:cNvSpPr/>
          <p:nvPr>
            <p:custDataLst>
              <p:tags r:id="rId9"/>
            </p:custDataLst>
          </p:nvPr>
        </p:nvSpPr>
        <p:spPr>
          <a:xfrm flipV="1">
            <a:off x="608400" y="179016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5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736567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重大事故隐患：可能导致重大事故发生的危险因素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896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9372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危害程度：可能导致人员伤亡、财产损失、环境破坏等严重后果</a:t>
            </a:r>
            <a:endParaRPr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8962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50245" y="1629315"/>
            <a:ext cx="855618" cy="2488208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64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372033" y="4402215"/>
            <a:ext cx="813383" cy="2234071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66" name="任意多边形 11"/>
          <p:cNvSpPr/>
          <p:nvPr>
            <p:custDataLst>
              <p:tags r:id="rId14"/>
            </p:custDataLst>
          </p:nvPr>
        </p:nvSpPr>
        <p:spPr>
          <a:xfrm>
            <a:off x="3661346" y="2441896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68" name="任意多边形 12"/>
          <p:cNvSpPr/>
          <p:nvPr>
            <p:custDataLst>
              <p:tags r:id="rId15"/>
            </p:custDataLst>
          </p:nvPr>
        </p:nvSpPr>
        <p:spPr>
          <a:xfrm flipV="1">
            <a:off x="3533819" y="1803622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70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906298" y="1654307"/>
            <a:ext cx="855618" cy="2488208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72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928087" y="4425926"/>
            <a:ext cx="813383" cy="2235528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74" name="任意多边形 25"/>
          <p:cNvSpPr/>
          <p:nvPr>
            <p:custDataLst>
              <p:tags r:id="rId18"/>
            </p:custDataLst>
          </p:nvPr>
        </p:nvSpPr>
        <p:spPr>
          <a:xfrm>
            <a:off x="9216758" y="2466888"/>
            <a:ext cx="2235528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76" name="任意多边形 26"/>
          <p:cNvSpPr/>
          <p:nvPr>
            <p:custDataLst>
              <p:tags r:id="rId19"/>
            </p:custDataLst>
          </p:nvPr>
        </p:nvSpPr>
        <p:spPr>
          <a:xfrm flipV="1">
            <a:off x="9089872" y="182861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7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17399" y="3176294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管理措施：加强监管、制定应急预案、加强培训等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898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661346" y="3151302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特征：具有潜在危害性、突发性、不可预见性等特点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14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分类与分级</a:t>
            </a:r>
            <a:endParaRPr lang="zh-CN" altLang="en-US"/>
          </a:p>
        </p:txBody>
      </p:sp>
      <p:sp>
        <p:nvSpPr>
          <p:cNvPr id="1049016" name="五边形 30"/>
          <p:cNvSpPr/>
          <p:nvPr>
            <p:custDataLst>
              <p:tags r:id="rId2"/>
            </p:custDataLst>
          </p:nvPr>
        </p:nvSpPr>
        <p:spPr>
          <a:xfrm>
            <a:off x="608400" y="3293207"/>
            <a:ext cx="2907318" cy="1181787"/>
          </a:xfrm>
          <a:prstGeom prst="homePlate">
            <a:avLst/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018" name="燕尾形 36"/>
          <p:cNvSpPr/>
          <p:nvPr>
            <p:custDataLst>
              <p:tags r:id="rId3"/>
            </p:custDataLst>
          </p:nvPr>
        </p:nvSpPr>
        <p:spPr>
          <a:xfrm>
            <a:off x="3220492" y="3293207"/>
            <a:ext cx="2907318" cy="1181787"/>
          </a:xfrm>
          <a:prstGeom prst="chevron">
            <a:avLst/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020" name="燕尾形 37"/>
          <p:cNvSpPr/>
          <p:nvPr>
            <p:custDataLst>
              <p:tags r:id="rId4"/>
            </p:custDataLst>
          </p:nvPr>
        </p:nvSpPr>
        <p:spPr>
          <a:xfrm>
            <a:off x="8444676" y="3293207"/>
            <a:ext cx="2907318" cy="1181787"/>
          </a:xfrm>
          <a:prstGeom prst="chevron">
            <a:avLst/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022" name="燕尾形 38"/>
          <p:cNvSpPr/>
          <p:nvPr>
            <p:custDataLst>
              <p:tags r:id="rId5"/>
            </p:custDataLst>
          </p:nvPr>
        </p:nvSpPr>
        <p:spPr>
          <a:xfrm>
            <a:off x="5832584" y="3293207"/>
            <a:ext cx="2907318" cy="1181787"/>
          </a:xfrm>
          <a:prstGeom prst="chevron">
            <a:avLst/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024" name="文本框 3"/>
          <p:cNvSpPr txBox="1"/>
          <p:nvPr>
            <p:custDataLst>
              <p:tags r:id="rId6"/>
            </p:custDataLst>
          </p:nvPr>
        </p:nvSpPr>
        <p:spPr>
          <a:xfrm>
            <a:off x="3159684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分类：根据隐患的性质、危害程度、影响范围等进行分类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26" name="文本框 6"/>
          <p:cNvSpPr txBox="1"/>
          <p:nvPr>
            <p:custDataLst>
              <p:tags r:id="rId7"/>
            </p:custDataLst>
          </p:nvPr>
        </p:nvSpPr>
        <p:spPr>
          <a:xfrm>
            <a:off x="608400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重大事故隐患：可能导致重大事故发生的隐患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28" name="文本框 7"/>
          <p:cNvSpPr txBox="1"/>
          <p:nvPr>
            <p:custDataLst>
              <p:tags r:id="rId8"/>
            </p:custDataLst>
          </p:nvPr>
        </p:nvSpPr>
        <p:spPr>
          <a:xfrm>
            <a:off x="5830821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分级：根据隐患的严重程度、影响范围、整改难度等进行分级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30" name="文本框 8"/>
          <p:cNvSpPr txBox="1"/>
          <p:nvPr>
            <p:custDataLst>
              <p:tags r:id="rId9"/>
            </p:custDataLst>
          </p:nvPr>
        </p:nvSpPr>
        <p:spPr>
          <a:xfrm>
            <a:off x="8442032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管理措施：针对不同分类和分级的隐患采取相应的管理措施，如整改、监控、预防等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64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危害与影响</a:t>
            </a:r>
            <a:endParaRPr lang="zh-CN" altLang="en-US"/>
          </a:p>
        </p:txBody>
      </p:sp>
      <p:sp>
        <p:nvSpPr>
          <p:cNvPr id="1049066" name="矩形 5"/>
          <p:cNvSpPr/>
          <p:nvPr>
            <p:custDataLst>
              <p:tags r:id="rId2"/>
            </p:custDataLst>
          </p:nvPr>
        </p:nvSpPr>
        <p:spPr>
          <a:xfrm>
            <a:off x="608400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68" name="矩形 10"/>
          <p:cNvSpPr/>
          <p:nvPr>
            <p:custDataLst>
              <p:tags r:id="rId3"/>
            </p:custDataLst>
          </p:nvPr>
        </p:nvSpPr>
        <p:spPr>
          <a:xfrm>
            <a:off x="963006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70" name="TextBox 2"/>
          <p:cNvSpPr txBox="1"/>
          <p:nvPr>
            <p:custDataLst>
              <p:tags r:id="rId4"/>
            </p:custDataLst>
          </p:nvPr>
        </p:nvSpPr>
        <p:spPr>
          <a:xfrm>
            <a:off x="763381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 fontScale="9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重大事故隐患可能导致人员伤亡、财产损失和环境破坏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072" name="矩形 6"/>
          <p:cNvSpPr/>
          <p:nvPr>
            <p:custDataLst>
              <p:tags r:id="rId5"/>
            </p:custDataLst>
          </p:nvPr>
        </p:nvSpPr>
        <p:spPr>
          <a:xfrm>
            <a:off x="34069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74" name="矩形 11"/>
          <p:cNvSpPr/>
          <p:nvPr>
            <p:custDataLst>
              <p:tags r:id="rId6"/>
            </p:custDataLst>
          </p:nvPr>
        </p:nvSpPr>
        <p:spPr>
          <a:xfrm>
            <a:off x="37807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76" name="TextBox 2"/>
          <p:cNvSpPr txBox="1"/>
          <p:nvPr>
            <p:custDataLst>
              <p:tags r:id="rId7"/>
            </p:custDataLst>
          </p:nvPr>
        </p:nvSpPr>
        <p:spPr>
          <a:xfrm>
            <a:off x="3561327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重大事故隐患可能引发社会恐慌和公众信任危机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078" name="矩形 33"/>
          <p:cNvSpPr/>
          <p:nvPr>
            <p:custDataLst>
              <p:tags r:id="rId8"/>
            </p:custDataLst>
          </p:nvPr>
        </p:nvSpPr>
        <p:spPr>
          <a:xfrm>
            <a:off x="620110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80" name="矩形 37"/>
          <p:cNvSpPr/>
          <p:nvPr>
            <p:custDataLst>
              <p:tags r:id="rId9"/>
            </p:custDataLst>
          </p:nvPr>
        </p:nvSpPr>
        <p:spPr>
          <a:xfrm>
            <a:off x="6555710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82" name="TextBox 2"/>
          <p:cNvSpPr txBox="1"/>
          <p:nvPr>
            <p:custDataLst>
              <p:tags r:id="rId10"/>
            </p:custDataLst>
          </p:nvPr>
        </p:nvSpPr>
        <p:spPr>
          <a:xfrm>
            <a:off x="635608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重大事故隐患可能影响企业的声誉和形象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084" name="矩形 34"/>
          <p:cNvSpPr/>
          <p:nvPr>
            <p:custDataLst>
              <p:tags r:id="rId11"/>
            </p:custDataLst>
          </p:nvPr>
        </p:nvSpPr>
        <p:spPr>
          <a:xfrm>
            <a:off x="89894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86" name="矩形 38"/>
          <p:cNvSpPr/>
          <p:nvPr>
            <p:custDataLst>
              <p:tags r:id="rId12"/>
            </p:custDataLst>
          </p:nvPr>
        </p:nvSpPr>
        <p:spPr>
          <a:xfrm>
            <a:off x="93632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88" name="TextBox 2"/>
          <p:cNvSpPr txBox="1"/>
          <p:nvPr>
            <p:custDataLst>
              <p:tags r:id="rId13"/>
            </p:custDataLst>
          </p:nvPr>
        </p:nvSpPr>
        <p:spPr>
          <a:xfrm>
            <a:off x="914446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重大事故隐患可能导致企业面临法律责任和罚款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122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THREE</a:t>
            </a:r>
            <a:endParaRPr lang="zh-CN" altLang="en-US"/>
          </a:p>
        </p:txBody>
      </p:sp>
      <p:sp>
        <p:nvSpPr>
          <p:cNvPr id="1049124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重大事故隐患识别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58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识别方法</a:t>
            </a:r>
            <a:endParaRPr lang="zh-CN" altLang="en-US"/>
          </a:p>
        </p:txBody>
      </p:sp>
      <p:sp>
        <p:nvSpPr>
          <p:cNvPr id="1049160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28912" y="1615857"/>
            <a:ext cx="855618" cy="2489664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62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50060" y="4389398"/>
            <a:ext cx="813383" cy="2234071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64" name="任意多边形 18"/>
          <p:cNvSpPr/>
          <p:nvPr>
            <p:custDataLst>
              <p:tags r:id="rId4"/>
            </p:custDataLst>
          </p:nvPr>
        </p:nvSpPr>
        <p:spPr>
          <a:xfrm>
            <a:off x="6439372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66" name="任意多边形 19"/>
          <p:cNvSpPr/>
          <p:nvPr>
            <p:custDataLst>
              <p:tags r:id="rId5"/>
            </p:custDataLst>
          </p:nvPr>
        </p:nvSpPr>
        <p:spPr>
          <a:xfrm flipV="1">
            <a:off x="6311846" y="1790165"/>
            <a:ext cx="2489664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68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24826" y="1616498"/>
            <a:ext cx="855618" cy="2488208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70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447255" y="4389398"/>
            <a:ext cx="813383" cy="2234071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72" name="任意多边形 4"/>
          <p:cNvSpPr/>
          <p:nvPr>
            <p:custDataLst>
              <p:tags r:id="rId8"/>
            </p:custDataLst>
          </p:nvPr>
        </p:nvSpPr>
        <p:spPr>
          <a:xfrm>
            <a:off x="736567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74" name="任意多边形 5"/>
          <p:cNvSpPr/>
          <p:nvPr>
            <p:custDataLst>
              <p:tags r:id="rId9"/>
            </p:custDataLst>
          </p:nvPr>
        </p:nvSpPr>
        <p:spPr>
          <a:xfrm flipV="1">
            <a:off x="608400" y="179016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7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736567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现场检查：对生产现场进行实地检查，发现潜在隐患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17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9372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员工反馈：收集员工对生产过程的反馈，了解可能存在的隐患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180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50245" y="1629315"/>
            <a:ext cx="855618" cy="2488208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82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372033" y="4402215"/>
            <a:ext cx="813383" cy="2234071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84" name="任意多边形 11"/>
          <p:cNvSpPr/>
          <p:nvPr>
            <p:custDataLst>
              <p:tags r:id="rId14"/>
            </p:custDataLst>
          </p:nvPr>
        </p:nvSpPr>
        <p:spPr>
          <a:xfrm>
            <a:off x="3661346" y="2441896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86" name="任意多边形 12"/>
          <p:cNvSpPr/>
          <p:nvPr>
            <p:custDataLst>
              <p:tags r:id="rId15"/>
            </p:custDataLst>
          </p:nvPr>
        </p:nvSpPr>
        <p:spPr>
          <a:xfrm flipV="1">
            <a:off x="3533819" y="1803622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88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906298" y="1654307"/>
            <a:ext cx="855618" cy="2488208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90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928087" y="4425926"/>
            <a:ext cx="813383" cy="2235528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92" name="任意多边形 25"/>
          <p:cNvSpPr/>
          <p:nvPr>
            <p:custDataLst>
              <p:tags r:id="rId18"/>
            </p:custDataLst>
          </p:nvPr>
        </p:nvSpPr>
        <p:spPr>
          <a:xfrm>
            <a:off x="9216758" y="2466888"/>
            <a:ext cx="2235528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94" name="任意多边形 26"/>
          <p:cNvSpPr/>
          <p:nvPr>
            <p:custDataLst>
              <p:tags r:id="rId19"/>
            </p:custDataLst>
          </p:nvPr>
        </p:nvSpPr>
        <p:spPr>
          <a:xfrm flipV="1">
            <a:off x="9089872" y="182861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9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17399" y="3176294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技术分析：通过技术手段分析生产过程，发现可能存在的隐患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19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661346" y="3151302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风险评估：对生产过程进行风险评估，识别可能存在的隐患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232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常见隐患部位</a:t>
            </a:r>
            <a:endParaRPr lang="zh-CN" altLang="en-US"/>
          </a:p>
        </p:txBody>
      </p:sp>
      <p:sp>
        <p:nvSpPr>
          <p:cNvPr id="1049234" name="矩形 5"/>
          <p:cNvSpPr/>
          <p:nvPr>
            <p:custDataLst>
              <p:tags r:id="rId2"/>
            </p:custDataLst>
          </p:nvPr>
        </p:nvSpPr>
        <p:spPr>
          <a:xfrm>
            <a:off x="915988" y="1495542"/>
            <a:ext cx="3212999" cy="2205088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36" name="矩形 10"/>
          <p:cNvSpPr/>
          <p:nvPr>
            <p:custDataLst>
              <p:tags r:id="rId3"/>
            </p:custDataLst>
          </p:nvPr>
        </p:nvSpPr>
        <p:spPr>
          <a:xfrm>
            <a:off x="1263094" y="1490400"/>
            <a:ext cx="520658" cy="26997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5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38" name="TextBox 2"/>
          <p:cNvSpPr txBox="1"/>
          <p:nvPr>
            <p:custDataLst>
              <p:tags r:id="rId4"/>
            </p:custDataLst>
          </p:nvPr>
        </p:nvSpPr>
        <p:spPr>
          <a:xfrm>
            <a:off x="1067686" y="2248889"/>
            <a:ext cx="2882656" cy="1292879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电气设备：如电线、插座、开关等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240" name="矩形 6"/>
          <p:cNvSpPr/>
          <p:nvPr>
            <p:custDataLst>
              <p:tags r:id="rId5"/>
            </p:custDataLst>
          </p:nvPr>
        </p:nvSpPr>
        <p:spPr>
          <a:xfrm>
            <a:off x="4487317" y="1495542"/>
            <a:ext cx="3212999" cy="2205088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42" name="矩形 11"/>
          <p:cNvSpPr/>
          <p:nvPr>
            <p:custDataLst>
              <p:tags r:id="rId6"/>
            </p:custDataLst>
          </p:nvPr>
        </p:nvSpPr>
        <p:spPr>
          <a:xfrm>
            <a:off x="4853705" y="1490400"/>
            <a:ext cx="520658" cy="26997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5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44" name="TextBox 2"/>
          <p:cNvSpPr txBox="1"/>
          <p:nvPr>
            <p:custDataLst>
              <p:tags r:id="rId7"/>
            </p:custDataLst>
          </p:nvPr>
        </p:nvSpPr>
        <p:spPr>
          <a:xfrm>
            <a:off x="4639014" y="2248889"/>
            <a:ext cx="2882656" cy="1292879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机械设备：如起重机、电梯、压力容器等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246" name="矩形 7"/>
          <p:cNvSpPr/>
          <p:nvPr>
            <p:custDataLst>
              <p:tags r:id="rId8"/>
            </p:custDataLst>
          </p:nvPr>
        </p:nvSpPr>
        <p:spPr>
          <a:xfrm>
            <a:off x="8058002" y="1495542"/>
            <a:ext cx="3212999" cy="2205088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48" name="矩形 12"/>
          <p:cNvSpPr/>
          <p:nvPr>
            <p:custDataLst>
              <p:tags r:id="rId9"/>
            </p:custDataLst>
          </p:nvPr>
        </p:nvSpPr>
        <p:spPr>
          <a:xfrm>
            <a:off x="8443675" y="1490400"/>
            <a:ext cx="520658" cy="26997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5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50" name="TextBox 2"/>
          <p:cNvSpPr txBox="1"/>
          <p:nvPr>
            <p:custDataLst>
              <p:tags r:id="rId10"/>
            </p:custDataLst>
          </p:nvPr>
        </p:nvSpPr>
        <p:spPr>
          <a:xfrm>
            <a:off x="8209700" y="2248889"/>
            <a:ext cx="2882656" cy="1292879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化学品：如易燃易爆、有毒有害化学品等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252" name="矩形 33"/>
          <p:cNvSpPr/>
          <p:nvPr>
            <p:custDataLst>
              <p:tags r:id="rId11"/>
            </p:custDataLst>
          </p:nvPr>
        </p:nvSpPr>
        <p:spPr>
          <a:xfrm>
            <a:off x="915346" y="4044838"/>
            <a:ext cx="3212999" cy="2205088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54" name="矩形 37"/>
          <p:cNvSpPr/>
          <p:nvPr>
            <p:custDataLst>
              <p:tags r:id="rId12"/>
            </p:custDataLst>
          </p:nvPr>
        </p:nvSpPr>
        <p:spPr>
          <a:xfrm>
            <a:off x="1262451" y="4039696"/>
            <a:ext cx="520658" cy="26997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5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56" name="TextBox 2"/>
          <p:cNvSpPr txBox="1"/>
          <p:nvPr>
            <p:custDataLst>
              <p:tags r:id="rId13"/>
            </p:custDataLst>
          </p:nvPr>
        </p:nvSpPr>
        <p:spPr>
          <a:xfrm>
            <a:off x="1067043" y="4798185"/>
            <a:ext cx="2882656" cy="1292879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建筑结构：如墙体、屋顶、地基等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258" name="矩形 34"/>
          <p:cNvSpPr/>
          <p:nvPr>
            <p:custDataLst>
              <p:tags r:id="rId14"/>
            </p:custDataLst>
          </p:nvPr>
        </p:nvSpPr>
        <p:spPr>
          <a:xfrm>
            <a:off x="4486674" y="4044838"/>
            <a:ext cx="3212999" cy="2205088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60" name="矩形 38"/>
          <p:cNvSpPr/>
          <p:nvPr>
            <p:custDataLst>
              <p:tags r:id="rId15"/>
            </p:custDataLst>
          </p:nvPr>
        </p:nvSpPr>
        <p:spPr>
          <a:xfrm>
            <a:off x="4853063" y="4039696"/>
            <a:ext cx="520658" cy="26997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5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62" name="TextBox 2"/>
          <p:cNvSpPr txBox="1"/>
          <p:nvPr>
            <p:custDataLst>
              <p:tags r:id="rId16"/>
            </p:custDataLst>
          </p:nvPr>
        </p:nvSpPr>
        <p:spPr>
          <a:xfrm>
            <a:off x="4638372" y="4798185"/>
            <a:ext cx="2882656" cy="1292879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消防安全：如消防通道、消防设施等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264" name="矩形 35"/>
          <p:cNvSpPr/>
          <p:nvPr>
            <p:custDataLst>
              <p:tags r:id="rId17"/>
            </p:custDataLst>
          </p:nvPr>
        </p:nvSpPr>
        <p:spPr>
          <a:xfrm>
            <a:off x="8057359" y="4044838"/>
            <a:ext cx="3212999" cy="2205088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66" name="矩形 39"/>
          <p:cNvSpPr/>
          <p:nvPr>
            <p:custDataLst>
              <p:tags r:id="rId18"/>
            </p:custDataLst>
          </p:nvPr>
        </p:nvSpPr>
        <p:spPr>
          <a:xfrm>
            <a:off x="8443032" y="4039696"/>
            <a:ext cx="520658" cy="26997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5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68" name="TextBox 2"/>
          <p:cNvSpPr txBox="1"/>
          <p:nvPr>
            <p:custDataLst>
              <p:tags r:id="rId19"/>
            </p:custDataLst>
          </p:nvPr>
        </p:nvSpPr>
        <p:spPr>
          <a:xfrm>
            <a:off x="8209057" y="4798185"/>
            <a:ext cx="2882656" cy="1292879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交通安全：如道路、车辆、行人等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302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识别流程与步骤</a:t>
            </a:r>
            <a:endParaRPr lang="zh-CN" altLang="en-US"/>
          </a:p>
        </p:txBody>
      </p:sp>
      <p:sp>
        <p:nvSpPr>
          <p:cNvPr id="1049304" name="圆角矩形 26"/>
          <p:cNvSpPr/>
          <p:nvPr>
            <p:custDataLst>
              <p:tags r:id="rId2"/>
            </p:custDataLst>
          </p:nvPr>
        </p:nvSpPr>
        <p:spPr>
          <a:xfrm>
            <a:off x="608400" y="2031411"/>
            <a:ext cx="1660929" cy="367653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306" name="圆角矩形 28"/>
          <p:cNvSpPr/>
          <p:nvPr>
            <p:custDataLst>
              <p:tags r:id="rId3"/>
            </p:custDataLst>
          </p:nvPr>
        </p:nvSpPr>
        <p:spPr>
          <a:xfrm>
            <a:off x="610328" y="2031411"/>
            <a:ext cx="1657424" cy="195362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49308" name="文本框 31"/>
          <p:cNvSpPr txBox="1"/>
          <p:nvPr>
            <p:custDataLst>
              <p:tags r:id="rId4"/>
            </p:custDataLst>
          </p:nvPr>
        </p:nvSpPr>
        <p:spPr>
          <a:xfrm>
            <a:off x="712507" y="2418279"/>
            <a:ext cx="1453649" cy="3258178"/>
          </a:xfrm>
          <a:prstGeom prst="rect">
            <a:avLst/>
          </a:prstGeom>
          <a:noFill/>
        </p:spPr>
        <p:txBody>
          <a:bodyPr wrap="square" rtlCol="0" anchor="t" anchorCtr="0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确定隐患类型：根据事故类型和危害程度，确定隐患类型。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10" name="圆角矩形 29"/>
          <p:cNvSpPr/>
          <p:nvPr>
            <p:custDataLst>
              <p:tags r:id="rId5"/>
            </p:custDataLst>
          </p:nvPr>
        </p:nvSpPr>
        <p:spPr>
          <a:xfrm>
            <a:off x="2470124" y="2031411"/>
            <a:ext cx="1660929" cy="367653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312" name="圆角矩形 32"/>
          <p:cNvSpPr/>
          <p:nvPr>
            <p:custDataLst>
              <p:tags r:id="rId6"/>
            </p:custDataLst>
          </p:nvPr>
        </p:nvSpPr>
        <p:spPr>
          <a:xfrm>
            <a:off x="2472052" y="2031411"/>
            <a:ext cx="1657424" cy="195362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314" name="文本框 34"/>
          <p:cNvSpPr txBox="1"/>
          <p:nvPr>
            <p:custDataLst>
              <p:tags r:id="rId7"/>
            </p:custDataLst>
          </p:nvPr>
        </p:nvSpPr>
        <p:spPr>
          <a:xfrm>
            <a:off x="2574232" y="2418279"/>
            <a:ext cx="1453649" cy="3259464"/>
          </a:xfrm>
          <a:prstGeom prst="rect">
            <a:avLst/>
          </a:prstGeom>
          <a:noFill/>
        </p:spPr>
        <p:txBody>
          <a:bodyPr wrap="square" rtlCol="0" anchor="t" anchorCtr="0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收集信息：收集与隐患相关的信息，包括事故历史、设备状况、人员操作等。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16" name="圆角矩形 3"/>
          <p:cNvSpPr/>
          <p:nvPr>
            <p:custDataLst>
              <p:tags r:id="rId8"/>
            </p:custDataLst>
          </p:nvPr>
        </p:nvSpPr>
        <p:spPr>
          <a:xfrm>
            <a:off x="4331849" y="2031411"/>
            <a:ext cx="1660929" cy="367653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318" name="圆角矩形 4"/>
          <p:cNvSpPr/>
          <p:nvPr>
            <p:custDataLst>
              <p:tags r:id="rId9"/>
            </p:custDataLst>
          </p:nvPr>
        </p:nvSpPr>
        <p:spPr>
          <a:xfrm>
            <a:off x="4333777" y="2031411"/>
            <a:ext cx="1657424" cy="195362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320" name="文本框 5"/>
          <p:cNvSpPr txBox="1"/>
          <p:nvPr>
            <p:custDataLst>
              <p:tags r:id="rId10"/>
            </p:custDataLst>
          </p:nvPr>
        </p:nvSpPr>
        <p:spPr>
          <a:xfrm>
            <a:off x="4435956" y="2418279"/>
            <a:ext cx="1453649" cy="3259464"/>
          </a:xfrm>
          <a:prstGeom prst="rect">
            <a:avLst/>
          </a:prstGeom>
          <a:noFill/>
        </p:spPr>
        <p:txBody>
          <a:bodyPr wrap="square" rtlCol="0" anchor="t" anchorCtr="0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分析隐患：对收集到的信息进行分析，找出可能导致事故的原因。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22" name="圆角矩形 8"/>
          <p:cNvSpPr/>
          <p:nvPr>
            <p:custDataLst>
              <p:tags r:id="rId11"/>
            </p:custDataLst>
          </p:nvPr>
        </p:nvSpPr>
        <p:spPr>
          <a:xfrm>
            <a:off x="6193573" y="2031411"/>
            <a:ext cx="1660929" cy="367653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324" name="圆角矩形 9"/>
          <p:cNvSpPr/>
          <p:nvPr>
            <p:custDataLst>
              <p:tags r:id="rId12"/>
            </p:custDataLst>
          </p:nvPr>
        </p:nvSpPr>
        <p:spPr>
          <a:xfrm>
            <a:off x="6195501" y="2031411"/>
            <a:ext cx="1657424" cy="195362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326" name="文本框 10"/>
          <p:cNvSpPr txBox="1"/>
          <p:nvPr>
            <p:custDataLst>
              <p:tags r:id="rId13"/>
            </p:custDataLst>
          </p:nvPr>
        </p:nvSpPr>
        <p:spPr>
          <a:xfrm>
            <a:off x="6297681" y="2418279"/>
            <a:ext cx="1453649" cy="3259464"/>
          </a:xfrm>
          <a:prstGeom prst="rect">
            <a:avLst/>
          </a:prstGeom>
          <a:noFill/>
        </p:spPr>
        <p:txBody>
          <a:bodyPr wrap="square" rtlCol="0" anchor="t" anchorCtr="0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制定措施：根据分析结果，制定相应的整改措施，包括技术措施、管理措施等。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28" name="圆角矩形 6"/>
          <p:cNvSpPr/>
          <p:nvPr>
            <p:custDataLst>
              <p:tags r:id="rId14"/>
            </p:custDataLst>
          </p:nvPr>
        </p:nvSpPr>
        <p:spPr>
          <a:xfrm>
            <a:off x="8055297" y="2032696"/>
            <a:ext cx="1660929" cy="367653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330" name="圆角矩形 7"/>
          <p:cNvSpPr/>
          <p:nvPr>
            <p:custDataLst>
              <p:tags r:id="rId15"/>
            </p:custDataLst>
          </p:nvPr>
        </p:nvSpPr>
        <p:spPr>
          <a:xfrm>
            <a:off x="8057225" y="2032696"/>
            <a:ext cx="1657424" cy="195362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332" name="文本框 11"/>
          <p:cNvSpPr txBox="1"/>
          <p:nvPr>
            <p:custDataLst>
              <p:tags r:id="rId16"/>
            </p:custDataLst>
          </p:nvPr>
        </p:nvSpPr>
        <p:spPr>
          <a:xfrm>
            <a:off x="8159405" y="2419564"/>
            <a:ext cx="1453649" cy="3259464"/>
          </a:xfrm>
          <a:prstGeom prst="rect">
            <a:avLst/>
          </a:prstGeom>
          <a:noFill/>
        </p:spPr>
        <p:txBody>
          <a:bodyPr wrap="square" rtlCol="0" anchor="t" anchorCtr="0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实施整改：按照制定的措施进行整改，确保隐患得到有效控制。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34" name="圆角矩形 16"/>
          <p:cNvSpPr/>
          <p:nvPr>
            <p:custDataLst>
              <p:tags r:id="rId17"/>
            </p:custDataLst>
          </p:nvPr>
        </p:nvSpPr>
        <p:spPr>
          <a:xfrm>
            <a:off x="9917022" y="2032696"/>
            <a:ext cx="1660929" cy="367653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336" name="圆角矩形 17"/>
          <p:cNvSpPr/>
          <p:nvPr>
            <p:custDataLst>
              <p:tags r:id="rId18"/>
            </p:custDataLst>
          </p:nvPr>
        </p:nvSpPr>
        <p:spPr>
          <a:xfrm>
            <a:off x="9918950" y="2032696"/>
            <a:ext cx="1657424" cy="195362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338" name="文本框 18"/>
          <p:cNvSpPr txBox="1"/>
          <p:nvPr>
            <p:custDataLst>
              <p:tags r:id="rId19"/>
            </p:custDataLst>
          </p:nvPr>
        </p:nvSpPr>
        <p:spPr>
          <a:xfrm>
            <a:off x="10021129" y="2419564"/>
            <a:ext cx="1453649" cy="325946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跟踪检查：对整改后的情况进行跟踪检查，确保整改效果。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372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FOUR</a:t>
            </a:r>
            <a:endParaRPr lang="zh-CN" altLang="en-US"/>
          </a:p>
        </p:txBody>
      </p:sp>
      <p:sp>
        <p:nvSpPr>
          <p:cNvPr id="1049374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重大事故隐患评估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408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评估方法</a:t>
            </a:r>
            <a:endParaRPr lang="zh-CN" altLang="en-US"/>
          </a:p>
        </p:txBody>
      </p:sp>
      <p:sp>
        <p:nvSpPr>
          <p:cNvPr id="1049410" name="任意多边形 20"/>
          <p:cNvSpPr/>
          <p:nvPr>
            <p:custDataLst>
              <p:tags r:id="rId2"/>
            </p:custDataLst>
          </p:nvPr>
        </p:nvSpPr>
        <p:spPr>
          <a:xfrm rot="2700000">
            <a:off x="1722571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12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68142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风险矩阵法：通过分析事故发生的可能性和后果严重性，确定风险等级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14" name="矩形 42"/>
          <p:cNvSpPr/>
          <p:nvPr>
            <p:custDataLst>
              <p:tags r:id="rId4"/>
            </p:custDataLst>
          </p:nvPr>
        </p:nvSpPr>
        <p:spPr>
          <a:xfrm>
            <a:off x="1499676" y="2843970"/>
            <a:ext cx="1723029" cy="122017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16" name="任意多边形 18"/>
          <p:cNvSpPr/>
          <p:nvPr>
            <p:custDataLst>
              <p:tags r:id="rId5"/>
            </p:custDataLst>
          </p:nvPr>
        </p:nvSpPr>
        <p:spPr>
          <a:xfrm rot="5400000">
            <a:off x="4210703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18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55625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专家评估法：邀请相关领域的专家进行评估，提供专业意见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20" name="矩形 43"/>
          <p:cNvSpPr/>
          <p:nvPr>
            <p:custDataLst>
              <p:tags r:id="rId7"/>
            </p:custDataLst>
          </p:nvPr>
        </p:nvSpPr>
        <p:spPr>
          <a:xfrm>
            <a:off x="3987807" y="2843970"/>
            <a:ext cx="1723029" cy="122017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22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698186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24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3757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现场检查法：对现场进行实地检查，发现潜在的事故隐患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26" name="矩形 44"/>
          <p:cNvSpPr/>
          <p:nvPr>
            <p:custDataLst>
              <p:tags r:id="rId10"/>
            </p:custDataLst>
          </p:nvPr>
        </p:nvSpPr>
        <p:spPr>
          <a:xfrm>
            <a:off x="6474643" y="2843970"/>
            <a:ext cx="1723029" cy="122017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28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185670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30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31241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数据分析法：通过对事故数据进行分析，找出事故发生的规律和原因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32" name="矩形 45"/>
          <p:cNvSpPr/>
          <p:nvPr>
            <p:custDataLst>
              <p:tags r:id="rId13"/>
            </p:custDataLst>
          </p:nvPr>
        </p:nvSpPr>
        <p:spPr>
          <a:xfrm>
            <a:off x="8962775" y="2843970"/>
            <a:ext cx="1723029" cy="122017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466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评估标准与程序</a:t>
            </a:r>
            <a:endParaRPr lang="zh-CN" altLang="en-US"/>
          </a:p>
        </p:txBody>
      </p:sp>
      <p:sp>
        <p:nvSpPr>
          <p:cNvPr id="1049468" name="矩形 15"/>
          <p:cNvSpPr/>
          <p:nvPr>
            <p:custDataLst>
              <p:tags r:id="rId2"/>
            </p:custDataLst>
          </p:nvPr>
        </p:nvSpPr>
        <p:spPr>
          <a:xfrm>
            <a:off x="2423413" y="1571203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评估标准：根据国家法律法规、行业标准和企业实际情况制定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70" name="任意多边形 17"/>
          <p:cNvSpPr/>
          <p:nvPr>
            <p:custDataLst>
              <p:tags r:id="rId3"/>
            </p:custDataLst>
          </p:nvPr>
        </p:nvSpPr>
        <p:spPr>
          <a:xfrm flipV="1">
            <a:off x="2345059" y="1490400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72" name="任意多边形 18"/>
          <p:cNvSpPr/>
          <p:nvPr>
            <p:custDataLst>
              <p:tags r:id="rId4"/>
            </p:custDataLst>
          </p:nvPr>
        </p:nvSpPr>
        <p:spPr>
          <a:xfrm flipH="1">
            <a:off x="8528509" y="2051122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74" name="矩形 27"/>
          <p:cNvSpPr/>
          <p:nvPr>
            <p:custDataLst>
              <p:tags r:id="rId5"/>
            </p:custDataLst>
          </p:nvPr>
        </p:nvSpPr>
        <p:spPr>
          <a:xfrm>
            <a:off x="2423413" y="2888532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评估程序：包括隐患识别、风险评估、风险控制和隐患整改等环节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76" name="任意多边形 29"/>
          <p:cNvSpPr/>
          <p:nvPr>
            <p:custDataLst>
              <p:tags r:id="rId6"/>
            </p:custDataLst>
          </p:nvPr>
        </p:nvSpPr>
        <p:spPr>
          <a:xfrm flipV="1">
            <a:off x="2345059" y="2807730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78" name="任意多边形 30"/>
          <p:cNvSpPr/>
          <p:nvPr>
            <p:custDataLst>
              <p:tags r:id="rId7"/>
            </p:custDataLst>
          </p:nvPr>
        </p:nvSpPr>
        <p:spPr>
          <a:xfrm flipH="1">
            <a:off x="8528509" y="3368452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80" name="矩形 5"/>
          <p:cNvSpPr/>
          <p:nvPr>
            <p:custDataLst>
              <p:tags r:id="rId8"/>
            </p:custDataLst>
          </p:nvPr>
        </p:nvSpPr>
        <p:spPr>
          <a:xfrm>
            <a:off x="2423413" y="4205862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评估方法：采用定性和定量相结合的方法，如专家打分法、风险矩阵法等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82" name="任意多边形 7"/>
          <p:cNvSpPr/>
          <p:nvPr>
            <p:custDataLst>
              <p:tags r:id="rId9"/>
            </p:custDataLst>
          </p:nvPr>
        </p:nvSpPr>
        <p:spPr>
          <a:xfrm flipV="1">
            <a:off x="2345059" y="4125059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84" name="任意多边形 8"/>
          <p:cNvSpPr/>
          <p:nvPr>
            <p:custDataLst>
              <p:tags r:id="rId10"/>
            </p:custDataLst>
          </p:nvPr>
        </p:nvSpPr>
        <p:spPr>
          <a:xfrm flipH="1">
            <a:off x="8528509" y="4685781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86" name="矩形 10"/>
          <p:cNvSpPr/>
          <p:nvPr>
            <p:custDataLst>
              <p:tags r:id="rId11"/>
            </p:custDataLst>
          </p:nvPr>
        </p:nvSpPr>
        <p:spPr>
          <a:xfrm>
            <a:off x="2423413" y="5523191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评估频率：根据企业实际情况和法律法规要求确定，一般每年至少进行一次全面评估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88" name="任意多边形 12"/>
          <p:cNvSpPr/>
          <p:nvPr>
            <p:custDataLst>
              <p:tags r:id="rId12"/>
            </p:custDataLst>
          </p:nvPr>
        </p:nvSpPr>
        <p:spPr>
          <a:xfrm flipV="1">
            <a:off x="2345059" y="5442389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90" name="任意多边形 13"/>
          <p:cNvSpPr/>
          <p:nvPr>
            <p:custDataLst>
              <p:tags r:id="rId13"/>
            </p:custDataLst>
          </p:nvPr>
        </p:nvSpPr>
        <p:spPr>
          <a:xfrm flipH="1">
            <a:off x="8528509" y="6003111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https://d.book118.com/196024151025010031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48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10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17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1"/>
  <p:tag name="KSO_WM_UNIT_PRESET_TEXT" val="THANKS!"/>
  <p:tag name="KSO_WM_UNIT_TYPE" val="a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84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267"/>
  <p:tag name="KSO_WM_TEMPLATE_MASTER_TYPE" val="0"/>
  <p:tag name="KSO_WM_TEMPLATE_SUBCATEGORY" val="29"/>
  <p:tag name="KSO_WM_TEMPLATE_THUMBS_INDEX" val="1、9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48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10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88.xml><?xml version="1.0" encoding="utf-8"?>
<p:tagLst xmlns:p="http://schemas.openxmlformats.org/presentationml/2006/main">
  <p:tag name="KSO_WM_BEAUTIFY_FLAG" val="#wm#"/>
  <p:tag name="KSO_WM_SLIDE_CONTENT_AREA" val="{&quot;left&quot;:&quot;449.5&quot;,&quot;top&quot;:&quot;73.65&quot;,&quot;width&quot;:&quot;484.9&quot;,&quot;height&quot;:&quot;312.7&quot;}"/>
  <p:tag name="KSO_WM_SLIDE_ID" val="custom20230267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267"/>
  <p:tag name="KSO_WM_TEMPLATE_MASTER_TYPE" val="0"/>
  <p:tag name="KSO_WM_TEMPLATE_SUBCATEGORY" val="29"/>
  <p:tag name="KSO_WM_TEMPLATE_THUMBS_INDEX" val="1、9"/>
</p:tagLst>
</file>

<file path=ppt/tags/tag8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9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.20000000298023224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1_2"/>
  <p:tag name="KSO_WM_UNIT_INDEX" val="1_1_2"/>
  <p:tag name="KSO_WM_UNIT_LAYERLEVEL" val="1_1_1"/>
  <p:tag name="KSO_WM_UNIT_TYPE" val="l_h_i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1_1"/>
  <p:tag name="KSO_WM_UNIT_INDEX" val="1_1_1"/>
  <p:tag name="KSO_WM_UNIT_LAYERLEVEL" val="1_1_1"/>
  <p:tag name="KSO_WM_UNIT_SUBTYPE" val="d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.20000000298023224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2_2"/>
  <p:tag name="KSO_WM_UNIT_INDEX" val="1_2_2"/>
  <p:tag name="KSO_WM_UNIT_LAYERLEVEL" val="1_1_1"/>
  <p:tag name="KSO_WM_UNIT_TYPE" val="l_h_i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2_1"/>
  <p:tag name="KSO_WM_UNIT_INDEX" val="1_2_1"/>
  <p:tag name="KSO_WM_UNIT_LAYERLEVEL" val="1_1_1"/>
  <p:tag name="KSO_WM_UNIT_SUBTYPE" val="d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.20000000298023224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3_2"/>
  <p:tag name="KSO_WM_UNIT_INDEX" val="1_3_2"/>
  <p:tag name="KSO_WM_UNIT_LAYERLEVEL" val="1_1_1"/>
  <p:tag name="KSO_WM_UNIT_TYPE" val="l_h_i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3_1"/>
  <p:tag name="KSO_WM_UNIT_INDEX" val="1_3_1"/>
  <p:tag name="KSO_WM_UNIT_LAYERLEVEL" val="1_1_1"/>
  <p:tag name="KSO_WM_UNIT_SUBTYPE" val="d"/>
  <p:tag name="KSO_WM_UNIT_TYPE" val="l_h_i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.20000000298023224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4_2"/>
  <p:tag name="KSO_WM_UNIT_INDEX" val="1_4_2"/>
  <p:tag name="KSO_WM_UNIT_LAYERLEVEL" val="1_1_1"/>
  <p:tag name="KSO_WM_UNIT_TYPE" val="l_h_i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4_1"/>
  <p:tag name="KSO_WM_UNIT_INDEX" val="1_4_1"/>
  <p:tag name="KSO_WM_UNIT_LAYERLEVEL" val="1_1_1"/>
  <p:tag name="KSO_WM_UNIT_SUBTYPE" val="d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.20000000298023224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5_2"/>
  <p:tag name="KSO_WM_UNIT_INDEX" val="1_5_2"/>
  <p:tag name="KSO_WM_UNIT_LAYERLEVEL" val="1_1_1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5_1"/>
  <p:tag name="KSO_WM_UNIT_INDEX" val="1_5_1"/>
  <p:tag name="KSO_WM_UNIT_LAYERLEVEL" val="1_1_1"/>
  <p:tag name="KSO_WM_UNIT_SUBTYPE" val="d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.20000000298023224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6_2"/>
  <p:tag name="KSO_WM_UNIT_INDEX" val="1_6_2"/>
  <p:tag name="KSO_WM_UNIT_LAYERLEVEL" val="1_1_1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6_1"/>
  <p:tag name="KSO_WM_UNIT_INDEX" val="1_6_1"/>
  <p:tag name="KSO_WM_UNIT_LAYERLEVEL" val="1_1_1"/>
  <p:tag name="KSO_WM_UNIT_SUBTYPE" val="d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9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67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267"/>
  <p:tag name="KSO_WM_TEMPLATE_MASTER_TYPE" val="0"/>
  <p:tag name="KSO_WM_TEMPLATE_SUBCATEGORY" val="29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1"/>
  <p:tag name="KSO_WM_UNIT_DIAGRAM_ISNUMVISUAL" val="0"/>
  <p:tag name="KSO_WM_UNIT_DIAGRAM_ISREFERUNIT" val="0"/>
  <p:tag name="KSO_WM_UNIT_HIGHLIGHT" val="0"/>
  <p:tag name="KSO_WM_UNIT_ID" val="custom20230267_7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112.xml><?xml version="1.0" encoding="utf-8"?>
<p:tagLst xmlns:p="http://schemas.openxmlformats.org/presentationml/2006/main">
  <p:tag name="KSO_WM_BEAUTIFY_FLAG" val="#wm#"/>
  <p:tag name="KSO_WM_SLIDE_CONTENT_AREA" val="{&quot;left&quot;:&quot;29.9&quot;,&quot;top&quot;:&quot;106.4&quot;,&quot;width&quot;:&quot;901.65&quot;,&quot;height&quot;:&quot;265.6&quot;}"/>
  <p:tag name="KSO_WM_SLIDE_ID" val="custom2023026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67"/>
  <p:tag name="KSO_WM_TEMPLATE_MASTER_TYPE" val="0"/>
  <p:tag name="KSO_WM_TEMPLATE_SUBCATEGORY" val="29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1"/>
  <p:tag name="KSO_WM_UNIT_DIAGRAM_ISNUMVISUAL" val="0"/>
  <p:tag name="KSO_WM_UNIT_DIAGRAM_ISREFERUNIT" val="0"/>
  <p:tag name="KSO_WM_UNIT_HIGHLIGHT" val="0"/>
  <p:tag name="KSO_WM_UNIT_ID" val="custom20230267_7*e*1"/>
  <p:tag name="KSO_WM_UNIT_INDEX" val="1"/>
  <p:tag name="KSO_WM_UNIT_LAYERLEVEL" val="1"/>
  <p:tag name="KSO_WM_UNIT_NOCLEAR" val="0"/>
  <p:tag name="KSO_WM_UNIT_PRESET_TEXT" val="PART TWO"/>
  <p:tag name="KSO_WM_UNIT_TYPE" val="e"/>
  <p:tag name="KSO_WM_UNIT_VALUE" val="6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115.xml><?xml version="1.0" encoding="utf-8"?>
<p:tagLst xmlns:p="http://schemas.openxmlformats.org/presentationml/2006/main">
  <p:tag name="KSO_WM_BEAUTIFY_FLAG" val="#wm#"/>
  <p:tag name="KSO_WM_SLIDE_CONTENT_AREA" val="{&quot;left&quot;:&quot;29.9&quot;,&quot;top&quot;:&quot;106.4&quot;,&quot;width&quot;:&quot;901.65&quot;,&quot;height&quot;:&quot;265.6&quot;}"/>
  <p:tag name="KSO_WM_SLIDE_ID" val="custom2023026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67"/>
  <p:tag name="KSO_WM_TEMPLATE_MASTER_TYPE" val="0"/>
  <p:tag name="KSO_WM_TEMPLATE_SUBCATEGORY" val="29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5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1"/>
  <p:tag name="KSO_WM_UNIT_DIAGRAM_ISNUMVISUAL" val="0"/>
  <p:tag name="KSO_WM_UNIT_DIAGRAM_ISREFERUNIT" val="0"/>
  <p:tag name="KSO_WM_UNIT_HIGHLIGHT" val="0"/>
  <p:tag name="KSO_WM_UNIT_ID" val="custom20230267_7*e*1"/>
  <p:tag name="KSO_WM_UNIT_INDEX" val="1"/>
  <p:tag name="KSO_WM_UNIT_LAYERLEVEL" val="1"/>
  <p:tag name="KSO_WM_UNIT_NOCLEAR" val="0"/>
  <p:tag name="KSO_WM_UNIT_PRESET_TEXT" val="PART THREE"/>
  <p:tag name="KSO_WM_UNIT_TYPE" val="e"/>
  <p:tag name="KSO_WM_UNIT_VALUE" val="6"/>
</p:tagLst>
</file>

<file path=ppt/tags/tag15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158.xml><?xml version="1.0" encoding="utf-8"?>
<p:tagLst xmlns:p="http://schemas.openxmlformats.org/presentationml/2006/main">
  <p:tag name="KSO_WM_BEAUTIFY_FLAG" val="#wm#"/>
  <p:tag name="KSO_WM_SLIDE_CONTENT_AREA" val="{&quot;left&quot;:&quot;29.9&quot;,&quot;top&quot;:&quot;106.4&quot;,&quot;width&quot;:&quot;901.65&quot;,&quot;height&quot;:&quot;265.6&quot;}"/>
  <p:tag name="KSO_WM_SLIDE_ID" val="custom2023026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67"/>
  <p:tag name="KSO_WM_TEMPLATE_MASTER_TYPE" val="0"/>
  <p:tag name="KSO_WM_TEMPLATE_SUBCATEGORY" val="29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i*1_1_1"/>
  <p:tag name="KSO_WM_UNIT_INDEX" val="1_1_1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5*l_h_i*1_1_2"/>
  <p:tag name="KSO_WM_UNIT_INDEX" val="1_1_2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i*1_2_1"/>
  <p:tag name="KSO_WM_UNIT_INDEX" val="1_2_1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5*l_h_i*1_2_2"/>
  <p:tag name="KSO_WM_UNIT_INDEX" val="1_2_2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i*1_3_1"/>
  <p:tag name="KSO_WM_UNIT_INDEX" val="1_3_1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5*l_h_i*1_3_2"/>
  <p:tag name="KSO_WM_UNIT_INDEX" val="1_3_2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i*1_4_1"/>
  <p:tag name="KSO_WM_UNIT_INDEX" val="1_4_1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5*l_h_i*1_4_2"/>
  <p:tag name="KSO_WM_UNIT_INDEX" val="1_4_2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i*1_5_1"/>
  <p:tag name="KSO_WM_UNIT_INDEX" val="1_5_1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5*l_h_i*1_5_2"/>
  <p:tag name="KSO_WM_UNIT_INDEX" val="1_5_2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f*1_5_1"/>
  <p:tag name="KSO_WM_UNIT_INDEX" val="1_5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i*1_6_1"/>
  <p:tag name="KSO_WM_UNIT_INDEX" val="1_6_1"/>
  <p:tag name="KSO_WM_UNIT_LAYERLEVEL" val="1_1_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5*l_h_i*1_6_2"/>
  <p:tag name="KSO_WM_UNIT_INDEX" val="1_6_2"/>
  <p:tag name="KSO_WM_UNIT_LAYERLEVEL" val="1_1_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f*1_6_1"/>
  <p:tag name="KSO_WM_UNIT_INDEX" val="1_6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i*1_1_1"/>
  <p:tag name="KSO_WM_UNIT_INDEX" val="1_1_1"/>
  <p:tag name="KSO_WM_UNIT_LAYERLEVEL" val="1_1_1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1_2"/>
  <p:tag name="KSO_WM_UNIT_INDEX" val="1_1_2"/>
  <p:tag name="KSO_WM_UNIT_LAYERLEVEL" val="1_1_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1_1"/>
  <p:tag name="KSO_WM_UNIT_INDEX" val="1_1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YPE" val="l_h_f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i*1_2_1"/>
  <p:tag name="KSO_WM_UNIT_INDEX" val="1_2_1"/>
  <p:tag name="KSO_WM_UNIT_LAYERLEVEL" val="1_1_1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2_2"/>
  <p:tag name="KSO_WM_UNIT_INDEX" val="1_2_2"/>
  <p:tag name="KSO_WM_UNIT_LAYERLEVEL" val="1_1_1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2_1"/>
  <p:tag name="KSO_WM_UNIT_INDEX" val="1_2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YPE" val="l_h_f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i*1_3_1"/>
  <p:tag name="KSO_WM_UNIT_INDEX" val="1_3_1"/>
  <p:tag name="KSO_WM_UNIT_LAYERLEVEL" val="1_1_1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3_2"/>
  <p:tag name="KSO_WM_UNIT_INDEX" val="1_3_2"/>
  <p:tag name="KSO_WM_UNIT_LAYERLEVEL" val="1_1_1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3_1"/>
  <p:tag name="KSO_WM_UNIT_INDEX" val="1_3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YPE" val="l_h_f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i*1_4_1"/>
  <p:tag name="KSO_WM_UNIT_INDEX" val="1_4_1"/>
  <p:tag name="KSO_WM_UNIT_LAYERLEVEL" val="1_1_1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4_2"/>
  <p:tag name="KSO_WM_UNIT_INDEX" val="1_4_2"/>
  <p:tag name="KSO_WM_UNIT_LAYERLEVEL" val="1_1_1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4_1"/>
  <p:tag name="KSO_WM_UNIT_INDEX" val="1_4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YPE" val="l_h_f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i*1_5_1"/>
  <p:tag name="KSO_WM_UNIT_INDEX" val="1_5_1"/>
  <p:tag name="KSO_WM_UNIT_LAYERLEVEL" val="1_1_1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5_2"/>
  <p:tag name="KSO_WM_UNIT_INDEX" val="1_5_2"/>
  <p:tag name="KSO_WM_UNIT_LAYERLEVEL" val="1_1_1"/>
  <p:tag name="KSO_WM_UNIT_TYPE" val="l_h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5_1"/>
  <p:tag name="KSO_WM_UNIT_INDEX" val="1_5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YPE" val="l_h_f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i*1_6_1"/>
  <p:tag name="KSO_WM_UNIT_INDEX" val="1_6_1"/>
  <p:tag name="KSO_WM_UNIT_LAYERLEVEL" val="1_1_1"/>
  <p:tag name="KSO_WM_UNIT_TYPE" val="l_h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6_2"/>
  <p:tag name="KSO_WM_UNIT_INDEX" val="1_6_2"/>
  <p:tag name="KSO_WM_UNIT_LAYERLEVEL" val="1_1_1"/>
  <p:tag name="KSO_WM_UNIT_TYPE" val="l_h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6_1"/>
  <p:tag name="KSO_WM_UNIT_INDEX" val="1_6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YPE" val="l_h_f"/>
</p:tagLst>
</file>

<file path=ppt/tags/tag21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1"/>
  <p:tag name="KSO_WM_UNIT_DIAGRAM_ISNUMVISUAL" val="0"/>
  <p:tag name="KSO_WM_UNIT_DIAGRAM_ISREFERUNIT" val="0"/>
  <p:tag name="KSO_WM_UNIT_HIGHLIGHT" val="0"/>
  <p:tag name="KSO_WM_UNIT_ID" val="custom20230267_7*e*1"/>
  <p:tag name="KSO_WM_UNIT_INDEX" val="1"/>
  <p:tag name="KSO_WM_UNIT_LAYERLEVEL" val="1"/>
  <p:tag name="KSO_WM_UNIT_NOCLEAR" val="0"/>
  <p:tag name="KSO_WM_UNIT_PRESET_TEXT" val="PART FOUR"/>
  <p:tag name="KSO_WM_UNIT_TYPE" val="e"/>
  <p:tag name="KSO_WM_UNIT_VALUE" val="6"/>
</p:tagLst>
</file>

<file path=ppt/tags/tag21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217.xml><?xml version="1.0" encoding="utf-8"?>
<p:tagLst xmlns:p="http://schemas.openxmlformats.org/presentationml/2006/main">
  <p:tag name="KSO_WM_BEAUTIFY_FLAG" val="#wm#"/>
  <p:tag name="KSO_WM_SLIDE_CONTENT_AREA" val="{&quot;left&quot;:&quot;29.9&quot;,&quot;top&quot;:&quot;106.4&quot;,&quot;width&quot;:&quot;901.65&quot;,&quot;height&quot;:&quot;265.6&quot;}"/>
  <p:tag name="KSO_WM_SLIDE_ID" val="custom2023026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67"/>
  <p:tag name="KSO_WM_TEMPLATE_MASTER_TYPE" val="0"/>
  <p:tag name="KSO_WM_TEMPLATE_SUBCATEGORY" val="29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1_1"/>
  <p:tag name="KSO_WM_UNIT_INDEX" val="1_1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1"/>
  <p:tag name="KSO_WM_UNIT_INDEX" val="1_1_1"/>
  <p:tag name="KSO_WM_UNIT_LAYERLEVEL" val="1_1_1"/>
  <p:tag name="KSO_WM_UNIT_LINE_FORE_SCHEMECOLOR_INDEX" val="5"/>
  <p:tag name="KSO_WM_UNIT_TYPE" val="l_h_i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2"/>
  <p:tag name="KSO_WM_UNIT_INDEX" val="1_1_2"/>
  <p:tag name="KSO_WM_UNIT_LAYERLEVEL" val="1_1_1"/>
  <p:tag name="KSO_WM_UNIT_LINE_FORE_SCHEMECOLOR_INDEX" val="5"/>
  <p:tag name="KSO_WM_UNIT_TYPE" val="l_h_i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2_1"/>
  <p:tag name="KSO_WM_UNIT_INDEX" val="1_2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1"/>
  <p:tag name="KSO_WM_UNIT_INDEX" val="1_2_1"/>
  <p:tag name="KSO_WM_UNIT_LAYERLEVEL" val="1_1_1"/>
  <p:tag name="KSO_WM_UNIT_LINE_FORE_SCHEMECOLOR_INDEX" val="5"/>
  <p:tag name="KSO_WM_UNIT_TYPE" val="l_h_i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2"/>
  <p:tag name="KSO_WM_UNIT_INDEX" val="1_2_2"/>
  <p:tag name="KSO_WM_UNIT_LAYERLEVEL" val="1_1_1"/>
  <p:tag name="KSO_WM_UNIT_LINE_FORE_SCHEMECOLOR_INDEX" val="5"/>
  <p:tag name="KSO_WM_UNIT_TYPE" val="l_h_i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3_1"/>
  <p:tag name="KSO_WM_UNIT_INDEX" val="1_3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1"/>
  <p:tag name="KSO_WM_UNIT_INDEX" val="1_3_1"/>
  <p:tag name="KSO_WM_UNIT_LAYERLEVEL" val="1_1_1"/>
  <p:tag name="KSO_WM_UNIT_LINE_FORE_SCHEMECOLOR_INDEX" val="5"/>
  <p:tag name="KSO_WM_UNIT_TYPE" val="l_h_i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2"/>
  <p:tag name="KSO_WM_UNIT_INDEX" val="1_3_2"/>
  <p:tag name="KSO_WM_UNIT_LAYERLEVEL" val="1_1_1"/>
  <p:tag name="KSO_WM_UNIT_LINE_FORE_SCHEMECOLOR_INDEX" val="5"/>
  <p:tag name="KSO_WM_UNIT_TYPE" val="l_h_i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4_1"/>
  <p:tag name="KSO_WM_UNIT_INDEX" val="1_4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1"/>
  <p:tag name="KSO_WM_UNIT_INDEX" val="1_4_1"/>
  <p:tag name="KSO_WM_UNIT_LAYERLEVEL" val="1_1_1"/>
  <p:tag name="KSO_WM_UNIT_LINE_FORE_SCHEMECOLOR_INDEX" val="5"/>
  <p:tag name="KSO_WM_UNIT_TYPE" val="l_h_i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2"/>
  <p:tag name="KSO_WM_UNIT_INDEX" val="1_4_2"/>
  <p:tag name="KSO_WM_UNIT_LAYERLEVEL" val="1_1_1"/>
  <p:tag name="KSO_WM_UNIT_LINE_FORE_SCHEMECOLOR_INDEX" val="5"/>
  <p:tag name="KSO_WM_UNIT_TYPE" val="l_h_i"/>
</p:tagLst>
</file>

<file path=ppt/tags/tag242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33">
      <a:dk1>
        <a:srgbClr val="000000"/>
      </a:dk1>
      <a:lt1>
        <a:srgbClr val="FFFFFF"/>
      </a:lt1>
      <a:dk2>
        <a:srgbClr val="0E0733"/>
      </a:dk2>
      <a:lt2>
        <a:srgbClr val="DCD7F9"/>
      </a:lt2>
      <a:accent1>
        <a:srgbClr val="FF00D9"/>
      </a:accent1>
      <a:accent2>
        <a:srgbClr val="FADC00"/>
      </a:accent2>
      <a:accent3>
        <a:srgbClr val="765AEC"/>
      </a:accent3>
      <a:accent4>
        <a:srgbClr val="53A9F3"/>
      </a:accent4>
      <a:accent5>
        <a:srgbClr val="FF8660"/>
      </a:accent5>
      <a:accent6>
        <a:srgbClr val="E55353"/>
      </a:accent6>
      <a:hlink>
        <a:srgbClr val="0563C1"/>
      </a:hlink>
      <a:folHlink>
        <a:srgbClr val="954D72"/>
      </a:folHlink>
    </a:clrScheme>
    <a:fontScheme name="自定义 37">
      <a:majorFont>
        <a:latin typeface="MiSans" panose="00000500000000000000" charset="-122"/>
        <a:ea typeface="MiSans" panose="00000500000000000000" charset="-122"/>
        <a:cs typeface="Arial"/>
      </a:majorFont>
      <a:minorFont>
        <a:latin typeface="MiSans" panose="00000500000000000000" charset="-122"/>
        <a:ea typeface="MiSans" panose="00000500000000000000" charset="-122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15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3">
      <vt:lpstr>Arial</vt:lpstr>
      <vt:lpstr>Calibri</vt:lpstr>
      <vt:lpstr>MiSans</vt:lpstr>
      <vt:lpstr>Wingdings</vt:lpstr>
      <vt:lpstr>Calibri Light</vt:lpstr>
      <vt:lpstr>宋体</vt:lpstr>
      <vt:lpstr>微软雅黑</vt:lpstr>
      <vt:lpstr>Office Theme</vt:lpstr>
      <vt:lpstr>重大事故隐患管理</vt:lpstr>
      <vt:lpstr>目录</vt:lpstr>
      <vt:lpstr>单击添加章节标题</vt:lpstr>
      <vt:lpstr>重大事故隐患概述</vt:lpstr>
      <vt:lpstr>定义与特征</vt:lpstr>
      <vt:lpstr>分类与分级</vt:lpstr>
      <vt:lpstr>危害与影响</vt:lpstr>
      <vt:lpstr>重大事故隐患识别</vt:lpstr>
      <vt:lpstr>识别方法</vt:lpstr>
      <vt:lpstr>常见隐患部位</vt:lpstr>
      <vt:lpstr>识别流程与步骤</vt:lpstr>
      <vt:lpstr>重大事故隐患评估</vt:lpstr>
      <vt:lpstr>评估方法</vt:lpstr>
      <vt:lpstr>评估标准与程序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2024-08-29T13:28:09.337</cp:lastPrinted>
  <dcterms:created xsi:type="dcterms:W3CDTF">2024-08-29T05:28:09Z</dcterms:created>
  <dcterms:modified xsi:type="dcterms:W3CDTF">2024-08-29T05:28:12Z</dcterms:modified>
</cp:coreProperties>
</file>