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CA0882B-9C12-4538-9BE1-5A2A79C9B8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6506C8-A259-424A-8648-5CAF9E0A08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1906D33-1B0D-4371-917A-83417AB90E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B67E4BA-7AE4-4DD4-9A04-B0E498B355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D14001C-9913-4D15-89DB-544FA2BB2E7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723B5B3-6A88-4FF4-B580-2AF208790A8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F0E2F55-D715-4D23-8170-B17EC4201E3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EC1744F-6D5F-458A-A773-B5E848AEBB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6F6323E-BBEE-4033-B729-B7690C66684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45B6EB-AB14-4A57-BB6B-ADC1EBB044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B9EF4AA-49A2-4F86-A304-3A1E6FCA25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96025014110010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医院感染科护士的感染监测与药物耐药性评估</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2024-01-08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引言</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感染监测工作概述</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药物耐药性评估工作概述</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感染监测与药物耐药性评估的关联分析</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医院感染科护士在感染监测与药物耐药性评估中的角色与职责</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提高医院感染科护士在感染监测与药物耐药性评估能力的措施与建议</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感染监测的重要性</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医院感染是一个严重的公共卫生问题，感染监测是预防和控制医院感染的关键环节。</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23804" r="23804"/>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药物耐药性评估的意义</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随着抗生素的广泛使用，细菌耐药性日益严重，药物耐药性评估对于指导临床合理用药具有重要意义。</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护士在感染监测和药物耐药性评估中的角色</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护士是医院感染监测和药物耐药性评估的重要参与者，他们负责收集数据、监测病情变化、执行预防措施等。</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感染监测的内容：包括医院感染的发生率、感染类型、感染部位、危险因素等。</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药物耐药性评估的内容：包括细菌耐药性的发生率、耐药谱、耐药机制等。</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护士在感染监测和药物耐药性评估中的工作：包括数据收集、整理、分析、报告等。</a:t>
              </a:r>
            </a:p>
          </p:txBody>
        </p:sp>
      </p:grpSp>
      <p:pic>
        <p:nvPicPr>
          <p:cNvPr id="14" name="Picture 14"/>
          <p:cNvPicPr>
            <a:picLocks noChangeAspect="1"/>
          </p:cNvPicPr>
          <p:nvPr/>
        </p:nvPicPr>
        <p:blipFill>
          <a:blip r:embed="rId2"/>
          <a:srcRect l="16667" r="16667"/>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rcRect l="16667" r="16667"/>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感染监测工作概述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感染监测定义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医院感染监测是对医院内各类人群发生的感染进行系统的、主动的、连续的观察和记录，并对监测资料进行分析和解释，以发现医院感染的流行趋势，为医院感染的预防和控制提供依据。</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感染监测意义</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通过感染监测可以及时发现医院感染的病例，分析感染的原因和危险因素，评价医院感染控制的效果，为医院管理者提供决策依据，保障医疗安全。</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486" r="2348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感染监测的定义与意义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68" r="32568"/>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包括住院患者、门诊患者、医务人员以及其他在医院内活动的人群。</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监测对象</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涵盖医院内所有科室和部门，特别是重点部门如重症监护室、手术室、新生儿室等。</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监测范围</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感染监测的对象和范围</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包括主动监测和被动监测。主动监测是通过定期到临床科室进行调查和收集数据；被动监测是通过医院内网报告系统收集感染病例信息。</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制定监测计划、确定监测指标、收集数据、分析数据、反馈结果、采取控制措施。</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感染监测的方法和流程</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监测流程</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监测方法</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药物耐药性评估工作概述</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4625" r="462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指微生物、寄生虫以及肿瘤细胞对于化疗药物作用的耐受性，耐药性一旦产生，药物的化疗作用就明显下降</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药物耐药性定义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导致药物治疗效果降低，甚至无效，增加患者治疗难度和死亡率</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危害</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药物耐药性的定义与危害</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评估对象</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主要是引起医院感染的病原菌，如细菌、真菌等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评估范围</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包括病原菌的种类、数量、分布情况以及耐药性状况等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药物耐药性评估的对象和范围</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药物耐药性评估的方法和流程</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方法</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药敏试验、基因测序、蛋白质组学等技术手段</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流程</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收集标本-分离培养病原菌-药敏试验-结果分析-报告生成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https://d.book118.com/196025014110010035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2024-09-05T05:35:26.273</cp:lastPrinted>
  <dcterms:created xsi:type="dcterms:W3CDTF">2024-09-04T21:35:26Z</dcterms:created>
  <dcterms:modified xsi:type="dcterms:W3CDTF">2024-09-04T21:35:28Z</dcterms:modified>
</cp:coreProperties>
</file>