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D035BC-8A69-438F-AA11-6F30F5459C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C8E95E-FD94-46A4-AD86-01F12BBDB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509B79-EE37-4F14-BDD0-55D254728D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872D22-C814-46F5-864D-DA644D4DFC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82C91C-7740-4BBE-987A-11E755242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9135EB-612B-4457-A45C-340F44E71E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AA0381-7494-43BA-95FE-408EAE0B6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0707E9-A2B8-4CC7-B450-768B259856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77D90B-C981-420D-8DBA-DF2F0EB25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231DBA-88CC-4526-9A3A-2011FFB6F2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2A761C-12D3-407C-805A-EC168949DA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6025020012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护理演讲ppt比赛稿子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护理行业现状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护理实践经验分享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护理行业面临的挑战与对策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护理工作中的沟通技巧与实践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随着医疗技术的不断进步，护理工作在医疗服务体系中的地位越来越重要。而良好的沟通技巧是护理工作中不可或缺的要素，对于提高护理质量、促进医患关系和谐具有重要意义。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917" r="2791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22" r="152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通过本次演讲比赛，提高参赛者对护理工作中沟通技巧的重视，促进护理人员之间的交流与学习，提升整体护理服务水平。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加强护理人员对沟通技巧的认识，提高实际操作能力，为患者提供更加专业、人性化的护理服务，同时也有助于提升医院的整体形象和社会声誉。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演讲目的和意义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随着人口老龄化和健康意识的提高，全球护理行业规模不断扩大。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全球护理行业规模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护理服务类型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护理从业人员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包括医院护理、社区护理、家庭护理、康复护理等多种类型，满足不同患者的需求。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全球范围内，护理从业人员数量庞大，为患者提供专业、贴心的护理服务。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全球护理行业概况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随着我国老龄化程度的加深和医疗水平的提高，护理服务需求呈现快速增长趋势。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583" r="1558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护理服务需求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我国护理从业人员数量众多，但整体素质和服务水平有待提高。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护理从业人员现状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在政策支持和市场需求驱动下，我国护理行业发展迅速，逐渐向专业化、规范化方向发展。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护理行业发展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中国护理行业概况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0914" r="1091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护理行业发展趋势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个性化护理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随着医疗技术的进步和患者需求的多样化，个性化护理成为行业发展趋势。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智能化护理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利用信息技术和人工智能技术提升护理服务效率和质量。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专业化发展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加强护理从业人员的专业培训和资格认证，提升整个行业的专业水平。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护理实践经验分享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案例名称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案例描述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案例效果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护理实践案例一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1924" r="1192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老年患者的心理护理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分享了如何通过心理护理帮助老年患者克服焦虑、抑郁等情绪问题，提高生活质量。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包括倾听、沟通、家属参与等。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患者情绪稳定，积极配合治疗，康复效果良好。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https://d.book118.com/196025020012010101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2024-09-25T10:34:45.993</cp:lastPrinted>
  <dcterms:created xsi:type="dcterms:W3CDTF">2024-09-25T02:34:46Z</dcterms:created>
  <dcterms:modified xsi:type="dcterms:W3CDTF">2024-09-25T02:34:47Z</dcterms:modified>
</cp:coreProperties>
</file>