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0380C-9DF5-43AC-B68F-8F831E15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C167D-97E7-4CA8-9DA1-83BC6143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48060-5579-4D47-9C0E-E4A3410E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AB7AB-D672-4B86-A7CD-4EAC24EB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68C1E-48AD-4C58-83F1-1520A3AC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43B81-4D42-4C4D-A73E-24E3EF257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6636D-FCF3-46BC-8A6E-72FF033C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4B7AA-7A7D-4797-BC1D-A2EE2C1B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0F467-6202-4ADA-82E7-95CDE8BB1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60FB2-9075-4551-B3EE-42D987ECD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650D-A4A4-4B9A-A002-34D4A67D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52120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常用材料及热处理通用课件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非金属材料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材料热处理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钢铁是一种广泛用于建筑、机械、交通等领域的金属材料。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钢铁具有高强度、良好的塑性和韧性，以及易于加工和焊接等特性。它可以通过不同的热处理工艺来改变其机械性能，以满足不同的应用需求。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铝合金是一种轻质、高强度的金属材料，广泛应用于航空、汽车、建筑等领域。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铝合金具有优良的导电性、导热性和耐腐蚀性，且可通过不同的热处理工艺来调整其机械性能。铝合金的缺点是易于氧化，需要采取防护措施。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铝合金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不锈钢是一种具有高度耐腐蚀性和良好机械性能的金属材料。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不锈钢可以通过不同的热处理工艺来调整其机械性能，如硬度、韧性等。不锈钢在化工、食品、医疗等领域有广泛应用，因为它具有优异的耐腐蚀性和卫生性能。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非金属材料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塑料的热处理通常采用加热和冷却的方法，以改变其物理和机械性能，如提高硬度、耐磨性等。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塑料是一种由高分子化合物组成的材料，具有良好的绝缘性、耐腐蚀性和轻便性。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塑料的种类繁多，常见的有聚乙烯、聚丙烯、聚氯乙烯等，广泛应用于包装、建筑、汽车等领域。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125" r="21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橡胶是一种具有弹性的天然或合成高分子材料，具有良好的耐磨性、耐油性和绝缘性。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橡胶制品广泛应用于轮胎、密封件、减震器等领域。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橡胶的热处理通常采用硫化处理，以增强其弹性和耐久性。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陶瓷是一种无机非金属材料，具有高硬度、高耐磨性、高耐腐蚀性等特点。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陶瓷材料广泛应用于刀具、磨具、耐火材料等领域。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陶瓷的热处理通常采用高温烧结和熔融处理，以增强其物理和机械性能。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https://d.book118.com/196025212040010100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2024-09-24T03:16:49.901</cp:lastPrinted>
  <dcterms:created xsi:type="dcterms:W3CDTF">2024-09-23T19:16:49Z</dcterms:created>
  <dcterms:modified xsi:type="dcterms:W3CDTF">2024-09-23T19:16:51Z</dcterms:modified>
</cp:coreProperties>
</file>