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DA37899-9DD9-423F-8999-50498CBD6A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2A1D230-4656-431E-933F-375F65EE38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A20B039-D2DA-4306-9F53-7141E08514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3B339EF-8B50-4972-97D6-C7ED83D0A1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4A63881-BFDC-4304-917B-754FBBFDDB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240F2DC-5B50-4FBD-B7A8-8247E8BE3A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E00B6A5-325B-456A-912F-EAE61C9FDA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E52DFF4-FAFD-4370-9664-E157932CDB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D3D9A6E-D771-4F7C-AF24-BBC9ABB0DD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B8EC5AC-9CAD-4018-92B5-A501E2E02B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41E4BA2-8A50-43B6-AFB4-1DC31D6A30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12.jpeg" /><Relationship Id="rId6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9603201411301005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2" r="-12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9687" y="2615175"/>
            <a:ext cx="98869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防止事故发生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9687" y="5731877"/>
            <a:ext cx="244792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31743" y="5731877"/>
            <a:ext cx="6934200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汇报时间：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" y="0"/>
            <a:ext cx="12191747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433708" y="1852562"/>
            <a:ext cx="6974588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恶劣天气概述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安全培训内容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安全防范措施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事故案例分析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安全意识培养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2" r="-12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-1706803" y="1236400"/>
            <a:ext cx="7392082" cy="1138956"/>
            <a:chOff x="-1706803" y="1236400"/>
            <a:chExt cx="7392082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-1706803" y="1236400"/>
              <a:ext cx="7392082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2628863"/>
            <a:ext cx="98888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恶劣天气概述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1009" b="11009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恶劣天气是指对人类活动和自然环境造成不利影响的天气状况。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包括暴雨、暴雪、大风、雷电、冰雹等极端天气事件。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定义与类型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类型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可能导致人员伤亡和财产损失，影响人们的正常生活和工作。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对人类的影响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4750" r="1475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对环境的影响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4667" r="14667"/>
          <a:stretch>
            <a:fillRect/>
          </a:stretch>
        </p:blipFill>
        <p:spPr>
          <a:xfrm>
            <a:off x="8741655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对经济的影响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26" r="16626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可能引发自然灾害，破坏生态环境，影响动植物的生长和繁衍。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可能导致交通瘫痪、生产停滞，给国民经济带来巨大损失。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恶劣天气的影响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提高公众安全意识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完善预警系统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加强应急管理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促进国际合作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应对恶劣天气的必要性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7235" r="7235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4585" r="14585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8446" r="8446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16589" r="16589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加强宣传教育，提高公众对恶劣天气的认识和防范意识。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建立和完善气象预警系统，及时发布预警信息，为应对恶劣天气提供科学依据。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制定应急预案，建立应急救援队伍，提高应对突发事件的快速反应能力。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加强国际合作与交流，共同应对全球气候变化和恶劣天气挑战。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2" r="-12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-1706803" y="1236400"/>
            <a:ext cx="7392082" cy="1138956"/>
            <a:chOff x="-1706803" y="1236400"/>
            <a:chExt cx="7392082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-1706803" y="1236400"/>
              <a:ext cx="7392082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2628863"/>
            <a:ext cx="98888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安全培训内容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750" r="1675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职业卫生与健康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讲解职业病防治知识，提高员工对职业病防护的认识和自我保护能力。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安全生产法律法规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让员工了解国家安全生产法律法规，明确企业安全生产责任和义务。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危险源辨识与风险评估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教授员工如何辨识工作场所中的危险源，评估潜在风险，并采取相应措施。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理论知识培训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劳动防护用品使用与维护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教授员工正确使用和维护劳动防护用品，提高个人防护水平。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应急处置与救援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培训员工在紧急情况下采取正确的应急措施，提高自救和互救能力。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安全操作规程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指导员工掌握安全操作规程，确保操作过程中的安全。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750" r="16750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实践操作培训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组织员工参与应急预案演练，提高应对突发事件的能力。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0917" b="10917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6750" r="16750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6458" r="16458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应急预案演练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教授员工在紧急情况下正确疏散和逃生的方法，降低事故损失。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紧急疏散与逃生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培训员工在事故发生后及时报告、参与调查，总结经验教训，防止类似事故再次发生。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事故报告与调查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应急处理培训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2" r="-12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-1706803" y="1236400"/>
            <a:ext cx="7392082" cy="1138956"/>
            <a:chOff x="-1706803" y="1236400"/>
            <a:chExt cx="7392082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-1706803" y="1236400"/>
              <a:ext cx="7392082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2628863"/>
            <a:ext cx="98888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安全防范措施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定期检查设备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对设备进行定期检查，确保其正常运转，防止因设备故障导致的事故。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安全培训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为员工提供安全培训，提高员工的安全意识和操作技能，预防因人为操作失误导致的事故。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制定安全规章制度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制定详细的安全规章制度，规范员工的行为，防止违规操作。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预防措施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7125" r="17125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实时监测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通过传感器和监控系统实时监测设备的运行状态和环境变化，及时发现异常情况。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预警提示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一旦发现异常情况，立即发出预警提示，通知相关人员处理。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数据分析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对监测数据进行分析，找出事故发生的规律和潜在风险，为预防措施提供依据。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预警系统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https://d.book118.com/196032014113010055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E0E07"/>
      </a:dk1>
      <a:lt1>
        <a:srgbClr val="EFEED8"/>
      </a:lt1>
      <a:dk2>
        <a:srgbClr val="0E0E07"/>
      </a:dk2>
      <a:lt2>
        <a:srgbClr val="FFE5B9"/>
      </a:lt2>
      <a:accent1>
        <a:srgbClr val="00608A"/>
      </a:accent1>
      <a:accent2>
        <a:srgbClr val="0080B8"/>
      </a:accent2>
      <a:accent3>
        <a:srgbClr val="FFA89D"/>
      </a:accent3>
      <a:accent4>
        <a:srgbClr val="EFA572"/>
      </a:accent4>
      <a:accent5>
        <a:srgbClr val="2DA9AE"/>
      </a:accent5>
      <a:accent6>
        <a:srgbClr val="5BA2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82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2024-09-22T23:03:16.558</cp:lastPrinted>
  <dcterms:created xsi:type="dcterms:W3CDTF">2024-09-22T15:03:16Z</dcterms:created>
  <dcterms:modified xsi:type="dcterms:W3CDTF">2024-09-22T15:03:18Z</dcterms:modified>
</cp:coreProperties>
</file>