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B33B2-21A1-40A3-B737-ACFAE5B45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ECC85-2CD1-4002-9D99-2DEAD83B8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77B1F-3801-4171-AA40-44E35201F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60784-EB7E-4DAA-B88A-A5DE1FAC6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BC3033-C02B-4CE3-98F1-F21A82838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B47516-5B17-4EDD-B693-586E3A763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792EF4-31B0-4513-B397-952228BBD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FDAE1-FE2D-4722-8AA1-5B070738F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5ABC0-5F2E-4D24-9800-0D3373A70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9FAEA-C07A-4A08-813D-9EBDB8232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95814-3E4C-4E8F-8B93-6FFC2BE7A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330122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培养艺术与文化行业人员的策展和展览能力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艺术与文化行业人员策展能力培养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艺术与文化行业人员展览能力培养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跨界合作与交流拓展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数字化和互联网技术的运用正在改变艺术与文化行业的传统模式，推动行业向数字化、智能化、多元化方向发展。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随着全球化和经济发展，艺术与文化行业规模不断扩大，涉及领域广泛，包括博物馆、画廊、剧院、电影院等。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37" r="324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艺术与文化行业需要具备专业技能的人员，如策展人、艺术品鉴定师、文化遗产保护专家等。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随着行业不断发展，对具有跨学科背景的人才需求增加，如艺术管理、文化经济、文化创意产业等。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跨学科背景需求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艺术与文化行业人员需求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7" r="16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优秀的策展和展览能力可以将艺术品以最佳方式呈现给观众，提升艺术品的展示效果和价值。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策展和展览不仅是展示艺术品的过程，也是推动艺术与文化交流的重要手段，有助于促进不同文化之间的理解和交流。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策展和展览能力的重要性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推动艺术与文化交流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提升艺术品的展示效果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艺术与文化行业人员策展能力培养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艺术史与理论知识学习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艺术作品欣赏与解析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艺术市场动态关注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艺术鉴赏能力提升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深入了解不同艺术流派、风格、历史背景等，提高对艺术作品的认知和理解。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通过大量观摩、分析和解读艺术作品，培养敏锐的审美眼光和艺术鉴赏能力。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关注艺术市场的发展趋势、流行元素和新兴艺术家，保持对艺术前沿的敏感度。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策划创意能力训练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创意思维训练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通过头脑风暴、创意写作等方式，激发创新思维，提高策划方案的独特性和吸引力。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展览主题与概念设计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学习如何根据艺术作品的特性和目标受众，设计富有创意和深度的展览主题和概念。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展览布局与空间规划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掌握展览布局和空间规划的技巧，合理利用空间资源，打造舒适且富有艺术感染力的展览环境。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跨部门与团队协作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培养跨部门协作和团队合作的能力，与艺术家、设计师、市场人员等紧密合作，确保展览项目的顺利实施。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项目管理与时间规划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掌握项目管理的技巧和时间规划的方法，确保策展项目的进度和质量符合预期要求。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艺术资源整合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学习如何发掘、评估和利用各种艺术资源，如艺术家、艺术作品、艺术机构等，为策展提供丰富的素材。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资源整合与协调能力培养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艺术与文化行业人员展览能力培养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学习如何合理规划展览空间，运用色彩、照明等元素，打造具有视觉冲击力和艺术感染力的展览环境。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空间布局与展品陈列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掌握如何确定展览主题，进行内容策划和结构设计，以及制定详细的展览计划和时间表。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展览主题与策划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熟悉多媒体技术在展览设计中的运用，如音频、视频、互动装置等，提升展览的趣味性和互动性。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多媒体技术应用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展览设计技能提升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667" r="18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现场执行与应变能力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训练现场执行能力，包括展品布置、设备调试、现场管理等，同时培养应对突发情况的快速反应能力。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学习如何制定展览项目计划，进行进度管理和风险控制，确保项目按时、按质完成。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培养团队协作精神，学习如何与团队成员、供应商、场馆方等各方进行有效沟通和协作。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展览实施与执行能力训练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https://d.book118.com/196033012224010045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2024-09-14T19:57:08.877</cp:lastPrinted>
  <dcterms:created xsi:type="dcterms:W3CDTF">2024-09-14T11:57:08Z</dcterms:created>
  <dcterms:modified xsi:type="dcterms:W3CDTF">2024-09-14T11:57:10Z</dcterms:modified>
</cp:coreProperties>
</file>