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CC9637-B205-417D-81BB-9E47FE121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453A50-1C4C-40AA-87F6-C9870C596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D682A0-18AA-4A03-B2FC-C8DAF2DFA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DC857B-D0C0-4C02-AF38-FF9DCFFE5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00A669-A4A7-4B04-B2F3-E732B5BF19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C9F56A-464B-4D1E-9F8C-297AFEBB0D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280969-A563-438D-A301-7EBE1145B0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0E41A8-9B4F-439F-B672-E574D84E06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360178-86C9-4E14-94E2-CA377DC9A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12DF8A-6941-48DE-B0EB-F0106835F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B7E2EB-4669-478D-93C3-107DE2668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3304001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化学药品注射剂包装系统密封性研究技术指南的起草与考虑</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汇报人：AA</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包装系统密封性概述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密封性研究技术与方法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起草过程中考虑的关键因素</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验证与评估方法论述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实施策略与建议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保障药品质量和安全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学药品注射剂直接进入人体，其包装系统的密封性对药品质量和安全至关重要。起草该技术指南旨在确保注射剂包装系统能够有效防止外界微生物、水分等污染物进入，以及防止药品泄漏或挥发，从而保障患者的用药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292" r="14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规范行业操作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目前，国内外在化学药品注射剂包装系统密封性研究方面存在较大的差异和不规范性。起草该技术指南有助于统一评价标准和方法，规范行业操作，提高我国注射剂产品的整体质量水平。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促进国际贸易和交流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随着国际贸易的不断增加，我国化学药品注射剂在国际市场的竞争力逐渐提升。起草与国际接轨的技术指南，有助于促进我国注射剂产品的出口，加强国际间的交流与合作。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调研与分析</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在起草过程中，首先对国内外相关法规、标准和研究文献进行了深入的调研和分析，了解了国内外在化学药品注射剂包装系统密封性研究方面的最新进展和趋势。</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公开征求意见</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在完成初稿后，通过公开征求意见的方式，广泛收集社会各界的反馈意见。针对收集到的意见和建议，对指南进行进一步的修改和完善。</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审核与发布</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经过多轮修改和完善后，提交给相关部门进行审核。审核通过后，正式发布并实施该技术指南。</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专家咨询与讨论</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组织相关领域的专家进行咨询和讨论，对指南的框架、内容和技术细节进行反复推敲和完善。同时，充分听取企业和监管部门的意见和建议，确保指南的科学性和实用性。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指南起草过程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包装系统密封性概述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38" r="325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852" r="328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指包装系统能够防止气体、液体或固体物质泄漏或外界物质进入的能力。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密封性定义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保证药品在有效期内质量稳定，防止污染和交叉污染，确保用药安全有效。</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密封性定义及重要性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应选用与药品相容的包装材料，并确保其具有良好的密封性能。</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应采用可靠的密封工艺，确保包装系统各部件连接紧密，无泄漏现象。</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应采用适当的检测方法，对包装系统的密封性能进行定期检测，以确保其始终保持良好的密封状态。</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41" r="29541"/>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包装材料</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密封工艺</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检测方法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注射剂包装系统密封性要求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50" r="2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09" b="260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国内外相关法规和标准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国内法规和标准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《药品生产质量管理规范》、《药品包装用材料、容器管理办法》等，对药品包装系统的密封性能提出了明确要求。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国际法规和标准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美国FDA、欧洲EMA等相关法规和标准也对药品包装系统的密封性能有严格规定，如USP&lt;1207&gt;、EP等。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行业指南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如PDA（注射剂包装协会）发布的技术指南等，为药品生产企业提供了关于注射剂包装系统密封性研究的详细指导。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密封性研究技术与方法</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通过测量包装内部真空度变化来检测泄漏。</a:t>
            </a:r>
            <a:endParaRPr lang="en-US" sz="1100"/>
          </a:p>
        </p:txBody>
      </p:sp>
      <p:sp>
        <p:nvSpPr>
          <p:cNvPr id="7" name="AutoShape 7"/>
          <p:cNvSpPr/>
          <p:nvPr/>
        </p:nvSpPr>
        <p:spPr>
          <a:xfrm>
            <a:off x="711433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在包装内部加压后，测量压力变化以检测泄漏。</a:t>
            </a:r>
            <a:endParaRPr lang="en-US" sz="1100"/>
          </a:p>
        </p:txBody>
      </p:sp>
      <p:sp>
        <p:nvSpPr>
          <p:cNvPr id="8" name="AutoShape 8"/>
          <p:cNvSpPr/>
          <p:nvPr/>
        </p:nvSpPr>
        <p:spPr>
          <a:xfrm>
            <a:off x="711433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利用激光在包装表面产生的散射现象来检测泄漏。</a:t>
            </a:r>
            <a:endParaRPr lang="en-US" sz="1100"/>
          </a:p>
        </p:txBody>
      </p:sp>
      <p:sp>
        <p:nvSpPr>
          <p:cNvPr id="9" name="AutoShape 9"/>
          <p:cNvSpPr/>
          <p:nvPr/>
        </p:nvSpPr>
        <p:spPr>
          <a:xfrm>
            <a:off x="711433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真空衰减法</a:t>
            </a:r>
            <a:endParaRPr lang="en-US" sz="1100"/>
          </a:p>
        </p:txBody>
      </p:sp>
      <p:sp>
        <p:nvSpPr>
          <p:cNvPr id="10" name="AutoShape 10"/>
          <p:cNvSpPr/>
          <p:nvPr/>
        </p:nvSpPr>
        <p:spPr>
          <a:xfrm>
            <a:off x="711433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压力衰减法</a:t>
            </a:r>
            <a:endParaRPr lang="en-US" sz="1100"/>
          </a:p>
        </p:txBody>
      </p:sp>
      <p:sp>
        <p:nvSpPr>
          <p:cNvPr id="11" name="AutoShape 11"/>
          <p:cNvSpPr/>
          <p:nvPr/>
        </p:nvSpPr>
        <p:spPr>
          <a:xfrm>
            <a:off x="711433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激光法</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泄漏检测技术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浸泡法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将包装样品浸泡在含有微生物的培养液中，观察微生物是否侵入包装内部。</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喷雾法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将含有微生物的溶液喷洒在包装表面，观察微生物是否穿透包装。</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挑战法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在严酷条件下（如高温、高湿）对包装进行微生物挑战试验，以评估其密封性能。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微生物侵入试验</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高温老化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将包装样品置于高温环境中，加速包装材料的老化过程，以评估其密封性能的变化。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湿度老化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将包装样品置于高湿环境中，模拟潮湿条件对包装密封性的影响。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光照老化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将包装样品暴露在强光下，观察光照对包装材料及其密封性能的影响。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加速老化试验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通过检测包装内部气体成分的变化来评估其密封性能。</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气相色谱法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利用质谱仪分析包装内部气体，以判断是否有外部气体渗入。</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质谱法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使用电子显微镜观察包装材料的微观结构，以评估其密封性能。</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电子显微镜法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其他辅助技术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https://d.book118.com/196033040015010043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2024-09-10T20:47:31.389</cp:lastPrinted>
  <dcterms:created xsi:type="dcterms:W3CDTF">2024-09-10T12:47:31Z</dcterms:created>
  <dcterms:modified xsi:type="dcterms:W3CDTF">2024-09-10T12:47:33Z</dcterms:modified>
</cp:coreProperties>
</file>