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2067B7-7D1D-4583-8CEE-1038A2407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496B5B-9E5D-45D6-912C-657657A90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9ED8B0-D577-4085-AE20-C0710B26E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310CF2-30B9-49A2-B40C-9C21DEB57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92618F-50AE-4724-8F30-2C0F68236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00C5F6-BB37-476A-B105-AD25C2015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71EB4D-56BB-4C3A-B2A1-605A870CD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2D00A0-2B83-4C07-9D98-34EDF968A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11AB7B-2982-45F7-9D5F-AE1E513AB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7BB386-6989-4E0F-BAF0-1FE2E10B8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BCF5EB-F2CA-4313-8435-417C4029E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033155114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静电防护意识提高计划持续培养安全意识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静电防护现状及重要性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静电防护基础知识普及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操作规程培训与考核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个人防护措施落实与监督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应急预案制定与演练实施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静电防护现状及重要性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017" r="1901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812" r="338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016" r="3001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摩擦、接触、分离等过程导致电荷不平衡，形成静电。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静电产生原因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引起电子设备故障、引发火灾或爆炸、对人体造成电击等。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静电危害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静电产生原因及危害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750" r="14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已采取一些措施，如使用防静电材料、设备等，但防护意识仍需提高。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静电防护现状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静电产生难以完全避免，且易被忽视；部分人员对静电危害认识不足。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静电防护现状及挑战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保障人员安全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维护设备安全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提升产品品质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667" r="5667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提高静电防护意识必要性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增强静电防护意识，避免或减少静电造成的危害，保障人员生命安全。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静电对电子设备具有潜在威胁，提高防护意识有助于维护设备安全稳定运行。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对于某些行业如电子制造，静电防护对产品品质至关重要，提高防护意识有助于提升产品品质和客户满意度。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静电防护基础知识普及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静电是指静止状态下的电荷，通常是由摩擦、接触、分离等过程而产生的。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静电产生原理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物质由原子构成，原子中包含带正电的质子和带负电的电子。当两个物体相互接触或摩擦时，一个物体会失去电子带正电，另一个物体会得到电子带负电。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静电特点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静电具有高电压、低电量、易产生和难消除等特点。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静电基本概念与原理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静电放电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静电吸附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静电干扰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静电火灾或爆炸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常见静电危害类型及后果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静电放电是指静电荷在瞬间释放的过程，可能产生电击、火花等危险。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静电吸附是指带有静电的物体会吸附尘埃、细菌等微粒，对环境造成污染。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在易燃易爆场所，静电放电可能引发火灾或爆炸事故，造成人员伤亡和财产损失。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静电干扰是指静电场对电子设备、通信系统等产生的干扰，可能导致设备故障或通信中断。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52684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使用防静电材料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41364" y="3161470"/>
            <a:ext cx="9743254" cy="1324183"/>
            <a:chOff x="1341364" y="3161470"/>
            <a:chExt cx="9743254" cy="1324183"/>
          </a:xfrm>
        </p:grpSpPr>
        <p:sp>
          <p:nvSpPr>
            <p:cNvPr id="4" name="Freeform 4"/>
            <p:cNvSpPr/>
            <p:nvPr/>
          </p:nvSpPr>
          <p:spPr>
            <a:xfrm>
              <a:off x="1341364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flipV="1">
              <a:off x="3379103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41293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9470091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flipV="1">
              <a:off x="745067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465154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49897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09454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109454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536718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93880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7445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181019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81019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520164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55398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591728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62946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648889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62095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通过接地将静电荷导入大地，避免静电积累。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995918" y="1570795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提高空气湿度可以减少静电的产生和积累。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071398" y="1571051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使用静电消除器对物体进行除静电处理，避免静电危害。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033659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采用防静电材料制作工具、设备和工作服等，减少静电的产生和传导。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090820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提高员工对静电防护的认识和意识，掌握正确的防静电操作方法和应急处理措施。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静电防护措施与手段</a:t>
              </a:r>
            </a:p>
          </p:txBody>
        </p:sp>
      </p:grpSp>
      <p:sp>
        <p:nvSpPr>
          <p:cNvPr id="50" name="TextBox 50"/>
          <p:cNvSpPr txBox="1"/>
          <p:nvPr/>
        </p:nvSpPr>
        <p:spPr>
          <a:xfrm>
            <a:off x="2814943" y="1248081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增加湿度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781120" y="4814330"/>
            <a:ext cx="244792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接地措施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909845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加强员工培训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6890423" y="1248338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静电消除器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操作规程培训与考核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阐述静电产生原理，明确静电对电子产品、易燃易爆物品等造成的潜在危害。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静电危害认知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安全意识提升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规范操作行为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通过培训使员工充分认识到静电防护的重要性，树立安全防范意识。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确保员工在生产、运输、存储等环节严格遵守静电防护操作规程，减少事故风险。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操作规程制定背景及意义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介绍静电产生、积累和放电的基本过程，以及静电对设备和人员的影响。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3037" b="1303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静电防护基本知识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详细解读静电防护操作规程中的各项措施，如穿戴防静电服装、使用防静电工具和设备等。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防护措施讲解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通过现场演示和员工参与的方式，加深对静电防护操作规程的理解和记忆。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现场演示与互动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操作规程内容解读与演示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https://d.book118.com/196033155114010044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2024-09-12T20:09:29.094</cp:lastPrinted>
  <dcterms:created xsi:type="dcterms:W3CDTF">2024-09-12T12:09:29Z</dcterms:created>
  <dcterms:modified xsi:type="dcterms:W3CDTF">2024-09-12T12:09:31Z</dcterms:modified>
</cp:coreProperties>
</file>