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D3C39-C826-40C6-A7A9-D5005A74C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B3C1-D829-4CFF-A64A-D29BE680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8F46F-DF73-41F3-9FAB-3850D235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C8FFD-8B67-423B-BD56-19D8EB28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D26E4A-CFE3-44E8-BDB3-BECCB8B9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2AEDC9-BB3F-4FA6-9996-01D584A00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49AE0B-0FD9-4EB3-A8AC-D678F3F4D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27894-5214-4C70-8900-18457724A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5E6F9-E898-4808-AAE3-5AB961E62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4C6CD-887C-4829-8A19-40C35FD3D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CFE30-A6C5-4B04-9CE4-224D6D174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340412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新型建筑材料计划书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市场推广与销售策略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投资回报预测与财务分析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随着城市化进程的加速和房地产市场的繁荣，建筑业对高性能、环保、节能的建筑材料需求不断增长。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消费者对居住环境的要求日益提高，对建筑材料的安全性、舒适性和美观性提出更高要求。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国家出台了一系列政策法规，鼓励绿色建筑和节能减排，为新型建筑材料的发展提供了有力支持。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政策法规推动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性能单一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传统建筑材料功能单一，无法满足现代建筑对高性能、多功能的需求。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传统建筑材料如砖、瓦、灰、沙等大量消耗自然资源，破坏生态环境。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能耗高、污染重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传统建筑材料生产过程中能耗高、污染重，不符合绿色环保的发展要求。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现有建筑材料问题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新型建筑材料采用先进的生产工艺和技术，具有较低的能耗和污染物排放，符合绿色环保的发展要求。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高性能、多功能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新型建筑材料具有优异的力学性能、耐久性和防火性能等，同时兼具保温、隔音、防水等多种功能，满足现代建筑对高性能、多功能的需求。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新型建筑材料采用废弃物或可再生资源为原料，实现了资源的循环利用和节约。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新型建筑材料优势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通过本项目的研究与开发，获得具有自主知识产权的新型建筑材料。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研发新型建筑材料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实现产业化生产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推广应用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促进产业升级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建立新型建筑材料的生产线，实现产业化生产和规模化应用。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将新型建筑材料广泛应用于住宅、公共建筑和工业建筑等领域，提高建筑质量和居住环境质量。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通过新型建筑材料的研发和应用，推动建筑业的产业升级和可持续发展。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新型建筑材料种类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选择高强度、轻质、环保、耐久的新型建筑材料，如高性能混凝土、轻质复合板材等。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材料特性分析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对所选材料的物理性能、化学性能、力学性能等进行全面分析，确保材料符合设计要求。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材料可持续性评估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评估材料的环保性、可再生性、可循环性等，以降低建筑对环境的影响。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材料选择与特性研究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结构形式创新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采用新型结构形式，如预制装配式结构、3D打印建筑等，以提高建筑结构的整体性能。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结构优化算法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运用有限元分析、拓扑优化等算法，对结构进行优化设计，提高结构的承载能力和稳定性。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抗震性能设计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根据地震烈度、场地条件等因素，进行抗震性能设计，确保建筑在地震作用下的安全性。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结构设计优化方案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根据产品特性和生产规模，选择合适的生产工艺，如连续生产、间歇生产等。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对生产工艺流程进行全面优化，提高生产效率、降低能耗和减少废弃物排放。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引入自动化设备，如机器人、传感器等，实现生产过程的自动化和智能化。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自动化设备应用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质量标准体系建立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参照国家和行业标准，建立完善的质量标准体系，确保产品质量符合要求。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对原材料、半成品和成品进行全面检测和控制，确保产品质量稳定可靠。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不合格品处理流程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制定不合格品处理流程，对不合格品进行及时处理和追溯，防止问题扩大化。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质量控制标准制定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生产设备与工艺布局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高精度切割设备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针对新型建筑材料的特点，选用高精度切割设备，提高产品加工精度和生产效率。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自动化生产线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引入自动化生产线，实现生产流程的自动化和智能化，降低人工成本和能耗。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高效能混凝土搅拌站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选用先进、高效、低能耗的混凝土搅拌设备，配备自动化控制系统，确保生产效率和产品质量。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17130" b="1713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关键生产设备选型及配置方案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对生产线工艺流程进行详细分析，优化生产流程，减少不必要的环节和浪费，提高生产效率。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根据生产工艺流程和设备特点，合理规划设备布局，确保生产顺畅、物流便捷。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设备布局调整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考虑未来市场需求变化和产品升级的可能性，采用柔性生产设计，方便生产线的调整和扩展。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柔性生产设计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生产线布局规划及优化建议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采用先进的节能技术，如高效电机、变频器等，降低设备运行能耗。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废弃物回收利用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对生产过程中产生的废弃物进行回收利用，减少资源浪费和环境污染。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绿色能源利用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积极利用太阳能、风能等可再生能源，降低能源消耗和碳排放。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292" r="19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https://d.book118.com/196034041204010054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2024-09-21T23:23:08.884</cp:lastPrinted>
  <dcterms:created xsi:type="dcterms:W3CDTF">2024-09-21T15:23:08Z</dcterms:created>
  <dcterms:modified xsi:type="dcterms:W3CDTF">2024-09-21T15:23:11Z</dcterms:modified>
</cp:coreProperties>
</file>