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5ACEA0-AC6E-43E6-84E5-9221AA2F8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4CEA0-FAAC-42E9-900F-A9865C021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235F38-E5C3-4F4F-8002-36DD70508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A5D35D-A619-417B-8B9F-9044B7FD45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4EFF14-644B-4165-B5BF-2A8866882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151008-B716-4A48-8616-A9495FA3E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9B3C28-AEC8-4BD7-9D61-C666FD9A3A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7D8CB7-9F88-4207-85BA-FD423757B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BEBBE5-9A99-49F7-AB2C-35CA6AB3A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8E5AB-40F8-463A-BF85-B2D193F18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368CCB-7416-4FD5-B2AC-B95E928EE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035001141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全国大学生的心理健康日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大学生心理健康现状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全国大学生心理健康日的起源和发展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全国大学生心理健康日的主题和活动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如何提高大学生心理健康水平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大学生作为国家未来的栋梁，其心理健康状况直接关系到个人成长、家庭幸福和社会稳定。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随着社会竞争日益激烈，大学生面临的压力和挑战也日益增多，如学业压力、就业压力、人际关系等，这些都可能对大学生的心理健康产生负面影响。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8596" b="8596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8083" b="8083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全国大学生的心理健康日旨在提高大学生对心理健康的重视，促进大学生心理健康水平的提升。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254" b="10254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625" r="15625"/>
          <a:stretch>
            <a:fillRect/>
          </a:stretch>
        </p:blipFill>
        <p:spPr>
          <a:xfrm>
            <a:off x="3369379" y="1610750"/>
            <a:ext cx="2457450" cy="24574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6391291" y="1610750"/>
            <a:ext cx="2457450" cy="245745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558348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738188" y="2024673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02045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181885" y="2024673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269241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449081" y="3867091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291153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470993" y="3867091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63829" y="1610750"/>
            <a:ext cx="2553871" cy="131513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提高大学生的心理健康意识，让更多的大学生认识到心理健康的重要性。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888726" y="1610750"/>
            <a:ext cx="2569478" cy="13775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加强大学生之间的交流与合作，增强大学生的社会责任感和集体归属感。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  <p:sp>
        <p:nvSpPr>
          <p:cNvPr id="35" name="AutoShape 35"/>
          <p:cNvSpPr/>
          <p:nvPr/>
        </p:nvSpPr>
        <p:spPr>
          <a:xfrm>
            <a:off x="1957021" y="4386298"/>
            <a:ext cx="2552700" cy="11712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提供大学生心理健康教育和心理辅导的机会，帮助大学生解决心理问题，促进其健康成长。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7830517" y="4406623"/>
            <a:ext cx="2552700" cy="141997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通过全国大学生的心理健康日活动，推动高校心理健康教育的发展，为大学生的全面发展提供有力支持。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大学生心理健康现状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171" r="2317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767" r="2876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41" r="310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大学生心理健康问题概述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这些问题可能由于学习压力、人际关系、自我认同等方面的困扰所引发，对大学生的身心健康和学业发展产生负面影响。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大学生心理健康问题是指大学生在心理、情感和行为方面出现的一系列问题，包括焦虑、抑郁、自卑、社交恐惧等。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585" r="1458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93" r="1759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表现为过度担心、紧张和恐惧，常常伴随着躯体症状，如失眠、头痛等。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表现为持续的情绪低落、兴趣丧失、疲劳无力等症状，严重时可能导致自杀倾向。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表现为自我价值感的缺失，对自己的能力和价值产生怀疑和否定。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自卑感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表现为害怕与他人交往、沟通，在社交场合出现紧张、恐惧等症状。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社交恐惧症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常见的大学生心理健康问题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心理健康问题可能导致学生学习效率下降，成绩下滑，甚至出现逃课、辍学等现象。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学业影响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心理健康问题可能导致学生人际关系紧张，与同学、老师和家人之间的沟通出现障碍。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人际关系影响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心理健康问题可能导致学生生活质量下降，出现失眠、食欲不振等症状，影响身体健康。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生活质量影响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心理健康问题可能影响学生的职业规划和未来发展，导致学生在面对挑战和压力时无法充分发挥自己的潜力。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未来发展影响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大学生心理健康问题的影响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全国大学生心理健康日的起源和发展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417" r="2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大学生心理健康日的意义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通过这一特殊的日子，可以唤起大学生对自身心理健康的关注，增强自我保护意识，减少心理问题的发生。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大学生心理健康问题日益受到关注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随着社会压力的增大和竞争的加剧，大学生的心理健康问题逐渐凸显，引起了社会各界的广泛关注。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大学生心理健康日设立的初衷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为了提高大学生对心理健康的重视，促进大学生心理健康水平的提升，全国大学生心理健康日应运而生。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起源和背景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推广阶段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随着时间的推移，全国大学生心理健康日的知名度和影响力逐渐提升，越来越多的高校开始参与其中。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如今，全国大学生心理健康日已经成为一项全国性的重要活动，每年都有大量的大学生参与其中，共同关注心理健康问题。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初创阶段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全国大学生心理健康日自设立以来，经历了初创阶段，逐步完善和发展。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全国大学生心理健康日的影响力逐年提升，已经成为社会关注的焦点之一。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全国大学生心理健康日的影响范围覆盖了全国各大高校，甚至延伸至中学和小学等教育机构。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影响范围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全国大学生心理健康日的传播渠道包括校园宣传、网络推广、媒体报道等多种方式，使得更多的人了解和关注这一特殊的日子。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传播渠道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影响力与影响范围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全国大学生心理健康日的主题和活动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https://d.book118.com/196035001141010054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2024-09-21T18:52:41.640</cp:lastPrinted>
  <dcterms:created xsi:type="dcterms:W3CDTF">2024-09-21T10:52:41Z</dcterms:created>
  <dcterms:modified xsi:type="dcterms:W3CDTF">2024-09-21T10:52:43Z</dcterms:modified>
</cp:coreProperties>
</file>