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A6A31-3F50-4E4E-A5B6-65C5A13C1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30D94-88BE-4163-AD1E-BF1D2EA9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C4410-07F9-458A-A559-285B13D80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0A07C-3A52-4B57-A156-3721C31E5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554F89-75CE-4CC7-9E84-A3E873D9C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8C6B4-9898-430A-9A67-FA876EFFD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71B9FF-E0D6-43A2-B544-CBC537C09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D8904-CBD9-418C-8352-20D52ADE2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7FE94-0401-431C-B100-B8A06638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E7833-04DF-4583-BDCF-FB3A5474E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ED73A-F89A-40E5-845D-984792DC3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3513010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专题讲座方案策划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专题讲座策划流程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专题讲座概述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19" r="33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专题讲座是一种针对特定主题或领域的学术交流活动，通常由专家或学者主讲，与听众分享最新的研究成果、观点和经验。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专题讲座具有针对性强、信息量大、学术性强、互动性高等特点，能够为参与者提供深入、全面的学术交流平台。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专题讲座旨在促进学术交流与合作，推动相关领域的研究与发展，提高学术水平和影响力。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专题讲座对于学术界而言，能够促进学科交叉融合、启发创新思维、培养学术新人；对于社会而言，能够普及科学知识、提高公众素养、推动社会进步。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专题讲座的目的与意义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专题讲座起源于古代的学术沙龙和讲坛，随着学术交流的不断发展，逐渐演变为现代的学术会议和研讨形式。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随着信息技术的发展，专题讲座的形式和内容也在不断演变和创新，出现了线上讲座、虚拟现实讲座等新型讲座形式，为学术交流提供了更加便捷和高效的平台。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专题讲座策划流程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选择一个具有吸引力和价值的主题，能够引起观众的兴趣和关注。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明确讲座的目标，如提高观众的知识水平、促进交流合作、推广品牌等。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确定主题与目标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根据主题和目标，选择适合的讲座形式，如主题演讲、座谈会、研讨会等。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设计讲座的具体内容，包括主讲嘉宾、议程安排、演讲主题等。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确定讲座形式与内容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确定讲座嘉宾与时间地点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根据主题和目标，选择具有专业知识和影响力的主讲嘉宾。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时间地点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选择适合的时间和地点，确保观众能够方便地参加，并提供良好的环境和服务。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通过各种渠道宣传讲座，吸引观众关注和参与。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向目标观众发出邀请，并积极邀请相关领域的专家和学者参加。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邀请观众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宣传推广与邀请观众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专题讲座实施方案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讲座现场布置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选择适合讲座规模和需求的场地，确保有良好的视听设备和足够的座位。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布置风格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根据讲座主题和目标观众，设计布置风格，如悬挂主题横幅、摆放展板等。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提前检查音响、投影、灯光等设备是否正常运行，确保现场效果良好。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https://d.book118.com/196035130100010042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2024-09-09T17:00:10.769</cp:lastPrinted>
  <dcterms:created xsi:type="dcterms:W3CDTF">2024-09-09T09:00:10Z</dcterms:created>
  <dcterms:modified xsi:type="dcterms:W3CDTF">2024-09-09T09:00:13Z</dcterms:modified>
</cp:coreProperties>
</file>