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1D702-4FC4-4CC3-BEEB-375660F1F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5454D-94E7-4367-9E77-0335C257F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CEB7C-2CA4-4806-BB9A-927FF0F8D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21A87B-6E57-49C9-9FC5-576CD3D2E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445B95-D851-4C9A-A542-B2F009BD2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C8DAFC-231D-445B-80BB-717DC7772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4BA4AB-2111-4171-9F7F-7B2617EC2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E9EA2-756B-4814-89CD-5C4EB6568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83B346-EC17-4CDD-8C6F-7E8B133D5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C50DD-6390-4428-ABB4-5A2D483F3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6AB77-F05B-479E-85CC-31FB331F5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4023123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创业广场项目融资计划书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市场分析与竞争策略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营销计划与推广方案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团队组成与管理体系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财务预测与投资回报分析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创业广场位于市中心繁华商业区，交通便利，人流量大。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811" r="3081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政策优势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0811" r="3081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1738" r="3173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政府大力支持创新创业，提供多项优惠政策和扶持措施。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随着经济发展和就业压力增大，越来越多的人选择创业，市场对于创业服务的需求不断增长。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559" r="385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9952" r="399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打造一个集创业孵化、项目路演、资源对接、投资融资于一体的综合性创业服务平台。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成为国内领先的创业服务品牌，帮助更多创业者实现梦想，推动社会创新和经济发展。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提供全方位的创业服务，包括场地租赁、法律咨询、财务顾问、市场推广等。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聚集优质创业资源，为创业者提供项目合作、人才招聘、投资融资等机会。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营造浓厚的创业氛围和文化，激发创业者的创新精神和合作意识。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项目核心价值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随着“大众创业，万众创新”政策的深入推进，创业服务市场将迎来更大的发展空间和机遇。同时，经济转型升级和就业压力增大也将促使更多人选择创业。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未来，创业广场将不断拓展服务领域和提高服务质量，满足市场不断增长的需求。同时，随着品牌知名度和影响力的提升，创业广场有望成为国内领先的创业服务品牌之一。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市场需求及前景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产品与服务展示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303" r="213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提供一站式的创业服务，包括办公空间租赁、创业培训、项目孵化、资本对接等。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定制化的创业辅导，根据创业者不同阶段的需求，提供针对性的指导和帮助。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主要产品/服务介绍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特色服务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创业广场项目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0811" r="308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专业团队支持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拥有专业的创业导师团队，具备丰富的行业经验和资源，为创业者提供有力的指导。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地理位置优越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位于城市中心地带，交通便利，商业氛围浓厚，有利于创业者拓展业务。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资源整合能力强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与众多投资机构、高校、企业等建立合作关系，为创业者提供丰富的资源和支持。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独特卖点及优势分析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创业者需求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提供全方位的创业服务，满足创业者在不同阶段的需求，降低创业风险和成本。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通过项目孵化和资本对接服务，为投资者提供优质的投资项目和回报。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促进创新创业，推动经济发展和就业增长，满足社会对创新创业的期待。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客户需求满足程度评估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加强与高校、科研机构的合作，推动科技成果转化和创新创业。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1934" r="31934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0811" r="3081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科技创新领域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关注文化创意产业的发展趋势，为创业者提供相关的支持和资源。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探索社会公益领域的创新创业模式，推动社会公益事业的发展。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社会公益领域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拓展应用领域探讨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市场分析与竞争策略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2935" r="3293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专注于为初创企业提供一站式服务，包括办公空间、资源对接、投融资支持等。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根据市场调研，预计未来三年内目标市场年复合增长率将达到20%以上，市场规模庞大。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目标市场定位及规模预测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208" r="152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目前市场上存在多个类似项目，但各自侧重点和服务质量存在差异。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竞争对手概况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我们的项目注重于提供全方位的服务和资源对接，以及强大的投融资支持，相对于竞争对手具有明显优势。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优劣势比较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竞争对手概况及优劣势比较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提供定制化的服务方案，满足不同初创企业的个性化需求。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服务创新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打造独特的品牌形象，提升项目知名度和美誉度。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采用多元化的营销手段，扩大市场份额和影响力。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营销推广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差异化竞争策略制定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https://d.book118.com/196040231230010053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2024-09-20T18:14:37.509</cp:lastPrinted>
  <dcterms:created xsi:type="dcterms:W3CDTF">2024-09-20T10:14:37Z</dcterms:created>
  <dcterms:modified xsi:type="dcterms:W3CDTF">2024-09-20T10:14:39Z</dcterms:modified>
</cp:coreProperties>
</file>