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A938-7B42-4C58-AAEC-D8EF8929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D4218-CADB-4BD8-A95F-8C35B525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1CC5D-0ED6-4502-8CFD-F11009F4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6FF9B-CA3E-4ADB-858D-C7CD4CFE5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8524F-999C-4B5B-9F39-634C67D9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7223C-10D7-40BB-93E8-534C13DA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255F7-5F06-43EB-BD3E-31D682F06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73E4A-7607-4C27-89EA-4CD8AA517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A0E0C-2888-45E3-9090-6CB19EC67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0FB27-EF59-4C8D-A022-DD591D6E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1CC29-E796-4290-8B7B-E8C59A37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1144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PPT大赛\n## 1.优质护理服务的概念与重要性\n### 1.1优质护理服务的定义与内涵\n### 1.2优质护理服务的重要性及影响\n### 1.3优质护理服务与患者满意度关系\n## 2.优质护理服务的核心要素\n### 2.1护理人员的专业素质与培训\n### 2.2护理服务的质量监控与持续改进\n### 2.3护理服务的流程优化与技术创新\n## 3.优质护理服务的实践案例分析\n### 3.1内科优质护理服务案例分析\n### 3.2外科优质护理服务案例分析\n### 3.3儿科优质护理服务案例分析\n## 4.优质护理服务的推广策略与方法\n### 4.1护理服务文化的培育与传承\n### 4.2护理服务品牌的建立与推广\n### 4.3护理服务的跨界合作与创新\n## 5.优质护理服务的未来发展趋势与挑战\n### 5.1人工智能在护理服务中的应用前景\n### 5.2远程护理服务的兴起与发展\n### 5.3护理服务的国际化与本土化平衡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优质护理服务PPT大赛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优质护理服务的概念与重要性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是指在护理过程中，通过提供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高质量、高效率、有温度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的护理服务，满足患者的需求，提高患者满意度的一种护理模式。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高质量：包括护理技术、护理管理、护理服务等方面的水平。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高效率：指在护理过程中，能够快速、准确地解决问题，提高护理服务的效率。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有温度：指在护理过程中，关注患者的情感需求，提供人性化的护理服务，让患者感受到关爱和温暖。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优质护理服务的内涵包括：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：关注患者的需求，提供个性化的护理服务。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全面关注患者健康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：不仅关注患者的疾病，还关注患者的心理、社会、生活等方面的需求。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：通过对护理服务的质量监控和持续改进，不断提高护理服务的水平。</a:t>
            </a:r>
            <a:endParaRPr/>
          </a:p>
        </p:txBody>
      </p: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提高患者满意度：通过提供优质护理服务，满足患者的需求，提高患者对护理服务的满意度。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提高医疗服务质量：优质护理服务是医疗服务质量的重要组成部分，对于提高整体医疗服务质量具有重要意义。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促进医患关系和谐：通过提供优质护理服务，缓解医患矛盾，促进医患关系和谐。</a:t>
                </a:r>
                <a:endParaRPr/>
              </a:p>
            </p:txBody>
          </p:sp>
          <p:sp>
            <p:nvSpPr>
              <p:cNvPr id="1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优质护理服务的重要性：</a:t>
                </a:r>
                <a:endParaRPr/>
              </a:p>
            </p:txBody>
          </p:sp>
          <p:sp>
            <p:nvSpPr>
              <p:cNvPr id="1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提高患者治疗效果：优质护理服务有助于提高患者的治疗效果，减少并发症的发生。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降低医疗纠纷风险：通过提供优质护理服务，降低医疗纠纷的风险，保障医疗安全。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提高医院声誉：优质护理服务可以提高医院的声誉，吸引更多的患者来院就诊。</a:t>
                </a:r>
                <a:endParaRPr/>
              </a:p>
            </p:txBody>
          </p:sp>
          <p:sp>
            <p:nvSpPr>
              <p:cNvPr id="1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优质护理服务的影响：</a:t>
                </a:r>
                <a:endParaRPr/>
              </a:p>
            </p:txBody>
          </p:sp>
          <p:sp>
            <p:nvSpPr>
              <p:cNvPr id="1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优质护理服务与患者满意度关系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优质护理服务是提高患者满意度的重要因素：通过提供优质护理服务，满足患者的需求，提高患者对护理服务的满意度。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患者满意度是评价优质护理服务的重要指标：通过对患者满意度的调查，可以了解患者对护理服务的需求和期望，从而指导护理服务的改进和提高。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优质护理服务与患者满意度之间的关系：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优质的护理服务可以提高患者满意度，进而提高医院的声誉和竞争力。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患者满意度的高低可以反映优质护理服务的水平，为护理服务的改进提供依据。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优质护理服务的核心要素</a:t>
            </a:r>
            <a:endParaRPr/>
          </a:p>
        </p:txBody>
      </p:sp>
      <p:sp>
        <p:nvSpPr>
          <p:cNvPr id="1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护理人员的专业素质：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扎实的护理理论知识：具备扎实的护理理论知识，能够运用理论知识指导护理实践。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熟练的护理操作技能：具备熟练的护理操作技能，能够准确、快速地进行各项护理操作。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良好的沟通能力：具备良好的沟通能力，能够与患者和家属建立良好的关系，了解患者的需求和期望。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护理人员的培训：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定期开展护理知识培训：通过定期开展护理知识培训，提高护理人员的理论水平。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加强护理技能培训：通过加强护理技能培训，提高护理人员的操作技能水平。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培养良好的沟通能力：通过培训，提高护理人员与患者和家属沟通的能力，了解患者的需求和期望。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护理人员的专业素质与培训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建立完善的护理质量管理体系：通过建立完善的质量管理体系，对护理服务的各个环节进行监控。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定期进行护理质量评估：通过定期进行护理质量评估，了解护理服务的质量和水平。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及时发现问题并整改：通过对护理服务的质量监控，发现问题并及时进行整改，提高护理服务的质量。</a:t>
                </a:r>
                <a:endParaRPr/>
              </a:p>
            </p:txBody>
          </p:sp>
          <p:sp>
            <p:nvSpPr>
              <p:cNvPr id="20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护理服务的质量监控：</a:t>
                </a:r>
                <a:endParaRPr/>
              </a:p>
            </p:txBody>
          </p:sp>
          <p:sp>
            <p:nvSpPr>
              <p:cNvPr id="20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反馈机制：建立反馈机制，及时了解患者对护理服务的需求和期望，为护理服务的改进提供依据。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持续改进措施：针对存在的问题，制定持续改进措施，不断提高护理服务的水平。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跟踪评估：对改进措施的实施进行跟踪评估，确保改进措施的有效性。</a:t>
                </a:r>
                <a:endParaRPr/>
              </a:p>
            </p:txBody>
          </p:sp>
          <p:sp>
            <p:nvSpPr>
              <p:cNvPr id="20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护理服务的持续改进：</a:t>
                </a:r>
                <a:endParaRPr/>
              </a:p>
            </p:txBody>
          </p:sp>
          <p:sp>
            <p:nvSpPr>
              <p:cNvPr id="20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护理服务的质量监控与持续改进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护理服务的流程优化：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简化护理流程：通过简化护理流程，提高护理服务的效率。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优化护理服务环节：通过优化护理服务环节，提高护理服务的质量。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个性化护理服务流程：根据患者的需求，提供个性化的护理服务流程，满足患者的需求。</a:t>
                </a:r>
                <a:endParaRPr/>
              </a:p>
            </p:txBody>
          </p:sp>
        </p:grpSp>
        <p:grpSp>
          <p:nvGrpSpPr>
            <p:cNvPr id="21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护理服务的技术创新：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引入先进的护理技术和设备：通过引入先进的护理技术和设备，提高护理服务的水平。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创新护理服务模式：通过创新护理服务模式，提高护理服务的效率和质量。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加强护理信息化建设：通过加强护理信息化建设，实现护理服务的信息化管理，提高护理服务的效率和质量。</a:t>
                </a:r>
                <a:endParaRPr/>
              </a:p>
            </p:txBody>
          </p:sp>
          <p:sp>
            <p:nvSpPr>
              <p:cNvPr id="22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护理服务的流程优化与技术创新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优质护理服务的实践案例分析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关注患者的生理需求：通过提供优质护理服务，关注患者的生理需求，提高患者的生活质量。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关注患者的心理需求：通过心理护理，关注患者的心理需求，缓解患者的心理压力。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关注患者的社会需求：通过提供社会支持，关注患者的社会需求，提高患者的社会适应能力。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内科优质护理服务的特点：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建立内科护理团队：通过建立内科护理团队，实现护理服务的专业化和规范化。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实施个性化护理计划：根据患者的需求，制定个性化的护理计划，满足患者的需求。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加强护理质量监控：通过加强护理质量监控，提高护理服务的质量。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内科优质护理服务的实践：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内科优质护理服务案例分析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https://d.book118.com/196041144055010051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优质护理服务PPT大赛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2024-09-17T01:35:13.701</cp:lastPrinted>
  <dcterms:created xsi:type="dcterms:W3CDTF">2024-09-16T17:35:13Z</dcterms:created>
  <dcterms:modified xsi:type="dcterms:W3CDTF">2024-09-16T17:35:15Z</dcterms:modified>
</cp:coreProperties>
</file>