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DCA5896-600F-4F3E-B667-4A283E17DB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DB8704-689C-46FA-9908-85766ECEE7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1453E42-22DC-472C-BC16-6D85A1E0C1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0FE578-0FC4-432D-9C23-2B5D175F7E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12A543-32BB-43E5-8F16-7898D40669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451867D-A578-4E9E-ADE9-43ED6A782A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DE37103-75CC-4046-AC3F-574A4AAFD3E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BD926C-928F-40D8-B7C5-30D0AF6889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8685E0-9F94-465C-9C7B-0F9A320C58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EA8824-DFA8-49E0-AB6B-76282558AA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75376C-F112-40E2-9258-E2BA05B99F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6042030131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元宇宙中旅游体验的构建</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元宇宙旅游体验概述
 元宇宙旅游体验的特征
 元宇宙旅游体验的技术基础
 元宇宙旅游体验的构建方法
 元宇宙旅游体验的应用场景
 元宇宙旅游体验的挑战与机遇
 元宇宙旅游体验的未来发展趋势
 元宇宙旅游体验的政策与监管</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元宇宙旅游体验概述</a:t>
            </a:r>
          </a:p>
        </p:txBody>
      </p:sp>
      <p:sp>
        <p:nvSpPr>
          <p:cNvPr id="3" name="Subtitle 2"/>
          <p:cNvSpPr>
            <a:spLocks noGrp="1"/>
          </p:cNvSpPr>
          <p:nvPr>
            <p:ph type="subTitle" idx="1"/>
          </p:nvPr>
        </p:nvSpPr>
        <p:spPr/>
        <p:txBody>
          <a:bodyPr/>
          <a:lstStyle/>
          <a:p>
            <a:r>
              <a:t>元宇宙中旅游体验的构建</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元宇宙旅游体验概述</a:t>
            </a:r>
          </a:p>
        </p:txBody>
      </p:sp>
      <p:sp>
        <p:nvSpPr>
          <p:cNvPr id="3" name="Text Placeholder 2"/>
          <p:cNvSpPr>
            <a:spLocks noGrp="1"/>
          </p:cNvSpPr>
          <p:nvPr>
            <p:ph type="body" idx="1"/>
          </p:nvPr>
        </p:nvSpPr>
        <p:spPr/>
        <p:txBody>
          <a:bodyPr/>
          <a:lstStyle/>
          <a:p>
            <a:r>
              <a:t>元宇宙旅游体验的特点</a:t>
            </a:r>
          </a:p>
        </p:txBody>
      </p:sp>
      <p:sp>
        <p:nvSpPr>
          <p:cNvPr id="4" name="Content Placeholder 3"/>
          <p:cNvSpPr>
            <a:spLocks noGrp="1"/>
          </p:cNvSpPr>
          <p:nvPr>
            <p:ph sz="half" idx="2"/>
          </p:nvPr>
        </p:nvSpPr>
        <p:spPr/>
        <p:txBody>
          <a:bodyPr/>
          <a:lstStyle/>
          <a:p>
            <a:r>
              <a:t>1. 沉浸式体验：元宇宙旅游体验具有高度的沉浸感，游客可以以第一人称视角在虚拟世界中进行探索，体验到与现实世界相似的真实感。</a:t>
            </a:r>
          </a:p>
          <a:p>
            <a:r>
              <a:t>2. 交互性强：元宇宙旅游体验具有很强的交互性，游客可以在虚拟世界中与其他游客、NPC进行互动，也可以对虚拟世界的环境进行操作，获得更加个性化和身临其境的体验。</a:t>
            </a:r>
          </a:p>
          <a:p>
            <a:r>
              <a:t>3. 多感官体验：元宇宙旅游体验可以同时刺激游客的视觉、听觉、触觉、嗅觉等多种感官，为游客带来更加丰富和多样的旅游体验。</a:t>
            </a:r>
          </a:p>
          <a:p>
            <a:r>
              <a:t>4. 随时随地体验：元宇宙旅游体验不受时间和空间的限制，游客可以随时随地通过VR设备、AR设备或其他设备进入虚拟世界，进行旅游体验。</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元宇宙旅游体验概述</a:t>
            </a:r>
          </a:p>
        </p:txBody>
      </p:sp>
      <p:sp>
        <p:nvSpPr>
          <p:cNvPr id="3" name="Text Placeholder 2"/>
          <p:cNvSpPr>
            <a:spLocks noGrp="1"/>
          </p:cNvSpPr>
          <p:nvPr>
            <p:ph type="body" idx="1"/>
          </p:nvPr>
        </p:nvSpPr>
        <p:spPr/>
        <p:txBody>
          <a:bodyPr/>
          <a:lstStyle/>
          <a:p>
            <a:r>
              <a:t>元宇宙旅游体验的应用场景</a:t>
            </a:r>
          </a:p>
        </p:txBody>
      </p:sp>
      <p:sp>
        <p:nvSpPr>
          <p:cNvPr id="4" name="Content Placeholder 3"/>
          <p:cNvSpPr>
            <a:spLocks noGrp="1"/>
          </p:cNvSpPr>
          <p:nvPr>
            <p:ph sz="half" idx="2"/>
          </p:nvPr>
        </p:nvSpPr>
        <p:spPr/>
        <p:txBody>
          <a:bodyPr/>
          <a:lstStyle/>
          <a:p>
            <a:r>
              <a:t>1. 景点游览：游客可以在元宇宙中游览虚拟化的景点，欣赏虚拟的风景，体验虚拟的活动，获得与现实世界相似的旅游体验。</a:t>
            </a:r>
          </a:p>
          <a:p>
            <a:r>
              <a:t>2. 文化体验：游客可以在元宇宙中体验虚拟的文化活动，了解虚拟的文化历史，获得与现实世界相似的文化体验。</a:t>
            </a:r>
          </a:p>
          <a:p>
            <a:r>
              <a:t>3. 购物消费：游客可以在元宇宙中虚拟购物，购买虚拟商品，获得与现实世界相似的购物体验。</a:t>
            </a:r>
          </a:p>
          <a:p>
            <a:r>
              <a:t>4. 社交互动：游客可以在元宇宙中虚拟社交，与其他游客、NPC进行互动，获得与现实世界相似的社交体验。</a:t>
            </a:r>
          </a:p>
          <a:p>
            <a:r>
              <a:t>5. 教育学习：游客可以在元宇宙中虚拟学习，了解虚拟的知识，获得与现实世界相似的学习体验。</a:t>
            </a:r>
          </a:p>
          <a:p>
            <a:r>
              <a:t>6. 培训模拟：游客可以在元宇宙中虚拟培训，模拟虚拟的工作场景，获得与现实世界相似的培训体验。</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元宇宙旅游体验的特征</a:t>
            </a:r>
          </a:p>
        </p:txBody>
      </p:sp>
      <p:sp>
        <p:nvSpPr>
          <p:cNvPr id="3" name="Subtitle 2"/>
          <p:cNvSpPr>
            <a:spLocks noGrp="1"/>
          </p:cNvSpPr>
          <p:nvPr>
            <p:ph type="subTitle" idx="1"/>
          </p:nvPr>
        </p:nvSpPr>
        <p:spPr/>
        <p:txBody>
          <a:bodyPr/>
          <a:lstStyle/>
          <a:p>
            <a:r>
              <a:t>元宇宙中旅游体验的构建</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元宇宙旅游体验的特征</a:t>
            </a:r>
          </a:p>
        </p:txBody>
      </p:sp>
      <p:sp>
        <p:nvSpPr>
          <p:cNvPr id="3" name="Text Placeholder 2"/>
          <p:cNvSpPr>
            <a:spLocks noGrp="1"/>
          </p:cNvSpPr>
          <p:nvPr>
            <p:ph type="body" idx="1"/>
          </p:nvPr>
        </p:nvSpPr>
        <p:spPr/>
        <p:txBody>
          <a:bodyPr/>
          <a:lstStyle/>
          <a:p>
            <a:r>
              <a:t>沉浸感与现实感的融合</a:t>
            </a:r>
          </a:p>
        </p:txBody>
      </p:sp>
      <p:sp>
        <p:nvSpPr>
          <p:cNvPr id="4" name="Content Placeholder 3"/>
          <p:cNvSpPr>
            <a:spLocks noGrp="1"/>
          </p:cNvSpPr>
          <p:nvPr>
            <p:ph sz="half" idx="2"/>
          </p:nvPr>
        </p:nvSpPr>
        <p:spPr/>
        <p:txBody>
          <a:bodyPr/>
          <a:lstStyle/>
          <a:p>
            <a:r>
              <a:t>1. 元宇宙旅游体验能够将虚拟现实技术与现实世界相结合，使用户能够在虚拟环境中体验到真实世界的旅游景点和活动。利用 AR、VR 和全息投影等技术构建可以模拟实际景点的虚拟世界，增强旅游体验的沉浸感。</a:t>
            </a:r>
          </a:p>
          <a:p>
            <a:r>
              <a:t>2. 提供多感官体验，不仅限于视觉和听觉，还包括触觉、嗅觉和味觉，让体验者仿佛亲临其境。</a:t>
            </a:r>
          </a:p>
          <a:p>
            <a:r>
              <a:t>3. VR和AR技术的进步进一步模糊了虚拟和物理世界的界限，让用户仿佛置身于旅游目的地，体验真实的旅游景点和文化。头戴设备(HMD)和耳机让用户沉浸在模拟环境中，通过手势控制和身体追踪，用户可以与虚拟世界互动，进一步增强他们的体验。</a:t>
            </a:r>
          </a:p>
        </p:txBody>
      </p:sp>
      <p:sp>
        <p:nvSpPr>
          <p:cNvPr id="5" name="Text Placeholder 4"/>
          <p:cNvSpPr>
            <a:spLocks noGrp="1"/>
          </p:cNvSpPr>
          <p:nvPr>
            <p:ph type="body" idx="3"/>
          </p:nvPr>
        </p:nvSpPr>
        <p:spPr/>
        <p:txBody>
          <a:bodyPr/>
          <a:lstStyle/>
          <a:p>
            <a:r>
              <a:t>交互性与个性化</a:t>
            </a:r>
          </a:p>
        </p:txBody>
      </p:sp>
      <p:sp>
        <p:nvSpPr>
          <p:cNvPr id="6" name="Content Placeholder 5"/>
          <p:cNvSpPr>
            <a:spLocks noGrp="1"/>
          </p:cNvSpPr>
          <p:nvPr>
            <p:ph sz="half" idx="4"/>
          </p:nvPr>
        </p:nvSpPr>
        <p:spPr/>
        <p:txBody>
          <a:bodyPr/>
          <a:lstStyle/>
          <a:p>
            <a:r>
              <a:t>1. 元宇宙旅游体验为旅行者提供了交互性和个性化的体验。旅行者可以与虚拟导游、其他游客和环境中的其他元素互动，创造独一无二的体验。</a:t>
            </a:r>
          </a:p>
          <a:p>
            <a:r>
              <a:t>2. 提供定制旅游体验，让用户可以根据自己的兴趣和需求设计自己的旅游路线和活动。</a:t>
            </a:r>
          </a:p>
          <a:p>
            <a:r>
              <a:t>3. VR和AR技术进一步增强了互动性，允许用户与虚拟世界中的物体和角色进行交互，带来更具沉浸感和参与感的体验。通过语音、手势和眼球追踪等交互方式，用户可以控制虚拟环境，创造独特的和个性化的体验。</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元宇宙旅游体验的特征</a:t>
            </a:r>
          </a:p>
        </p:txBody>
      </p:sp>
      <p:sp>
        <p:nvSpPr>
          <p:cNvPr id="3" name="Text Placeholder 2"/>
          <p:cNvSpPr>
            <a:spLocks noGrp="1"/>
          </p:cNvSpPr>
          <p:nvPr>
            <p:ph type="body" idx="1"/>
          </p:nvPr>
        </p:nvSpPr>
        <p:spPr/>
        <p:txBody>
          <a:bodyPr/>
          <a:lstStyle/>
          <a:p>
            <a:r>
              <a:t>真实性与真实感</a:t>
            </a:r>
          </a:p>
        </p:txBody>
      </p:sp>
      <p:sp>
        <p:nvSpPr>
          <p:cNvPr id="4" name="Content Placeholder 3"/>
          <p:cNvSpPr>
            <a:spLocks noGrp="1"/>
          </p:cNvSpPr>
          <p:nvPr>
            <p:ph sz="half" idx="2"/>
          </p:nvPr>
        </p:nvSpPr>
        <p:spPr/>
        <p:txBody>
          <a:bodyPr/>
          <a:lstStyle/>
          <a:p>
            <a:r>
              <a:t>1. 元宇宙旅游体验致力于为用户提供逼真和真实的体验，使他们能够感受到真实世界的旅游景点和活动。</a:t>
            </a:r>
          </a:p>
          <a:p>
            <a:r>
              <a:t>2. 采用最新技术来确保虚拟环境高度逼真，使用户难辨虚拟与现实之间的差异。例如，使用AI技术来生成逼真的虚拟人物，他们可以与用户对话并提供指导，使体验更加生动和真实。</a:t>
            </a:r>
          </a:p>
          <a:p>
            <a:r>
              <a:t>3. 元宇宙旅游体验通过触觉反馈设备和气味生成器等技术，为用户提供更逼真的体验，让他们仿佛亲身经历了所访问的目的地。</a:t>
            </a:r>
          </a:p>
        </p:txBody>
      </p:sp>
      <p:sp>
        <p:nvSpPr>
          <p:cNvPr id="5" name="Text Placeholder 4"/>
          <p:cNvSpPr>
            <a:spLocks noGrp="1"/>
          </p:cNvSpPr>
          <p:nvPr>
            <p:ph type="body" idx="3"/>
          </p:nvPr>
        </p:nvSpPr>
        <p:spPr/>
        <p:txBody>
          <a:bodyPr/>
          <a:lstStyle/>
          <a:p>
            <a:r>
              <a:t>便利性与可及性</a:t>
            </a:r>
          </a:p>
        </p:txBody>
      </p:sp>
      <p:sp>
        <p:nvSpPr>
          <p:cNvPr id="6" name="Content Placeholder 5"/>
          <p:cNvSpPr>
            <a:spLocks noGrp="1"/>
          </p:cNvSpPr>
          <p:nvPr>
            <p:ph sz="half" idx="4"/>
          </p:nvPr>
        </p:nvSpPr>
        <p:spPr/>
        <p:txBody>
          <a:bodyPr/>
          <a:lstStyle/>
          <a:p>
            <a:r>
              <a:t>1. 元宇宙旅游体验打破了传统旅游的地域和时间限制，旅行者随时随地都可以通过虚拟现实设备访问世界各地的旅游景点和活动。</a:t>
            </a:r>
          </a:p>
          <a:p>
            <a:r>
              <a:t>2. 即使身处偏远地区或身体不便的人群，也可以通过元宇宙旅游体验探索世界，丰富自己的生活。</a:t>
            </a:r>
          </a:p>
          <a:p>
            <a:r>
              <a:t>3. 使用户可以在家中或任何方便的地方体验世界各地的文化、历史和自然风光，不受地点和时间的限制，扩大旅游的覆盖范围和受众群体。</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元宇宙旅游体验的特征</a:t>
            </a:r>
          </a:p>
        </p:txBody>
      </p:sp>
      <p:sp>
        <p:nvSpPr>
          <p:cNvPr id="3" name="Text Placeholder 2"/>
          <p:cNvSpPr>
            <a:spLocks noGrp="1"/>
          </p:cNvSpPr>
          <p:nvPr>
            <p:ph type="body" idx="1"/>
          </p:nvPr>
        </p:nvSpPr>
        <p:spPr/>
        <p:txBody>
          <a:bodyPr/>
          <a:lstStyle/>
          <a:p>
            <a:r>
              <a:t>教育性和知识性</a:t>
            </a:r>
          </a:p>
        </p:txBody>
      </p:sp>
      <p:sp>
        <p:nvSpPr>
          <p:cNvPr id="4" name="Content Placeholder 3"/>
          <p:cNvSpPr>
            <a:spLocks noGrp="1"/>
          </p:cNvSpPr>
          <p:nvPr>
            <p:ph sz="half" idx="2"/>
          </p:nvPr>
        </p:nvSpPr>
        <p:spPr/>
        <p:txBody>
          <a:bodyPr/>
          <a:lstStyle/>
          <a:p>
            <a:r>
              <a:t>1. 元宇宙旅游体验能够提供丰富的教育和知识，让旅行者在虚拟旅游中学习新的知识和文化。</a:t>
            </a:r>
          </a:p>
          <a:p>
            <a:r>
              <a:t>2. 通过虚拟导游或交互式展览，游客可以学习景点背后的历史、文化和科学知识，获得更深入的理解。</a:t>
            </a:r>
          </a:p>
          <a:p>
            <a:r>
              <a:t>3. 虚拟现实技术可以将游客带到历史事件或文化传统中，让他们亲身感受和体验，增强对历史和文化的了解。</a:t>
            </a:r>
          </a:p>
        </p:txBody>
      </p:sp>
      <p:sp>
        <p:nvSpPr>
          <p:cNvPr id="5" name="Text Placeholder 4"/>
          <p:cNvSpPr>
            <a:spLocks noGrp="1"/>
          </p:cNvSpPr>
          <p:nvPr>
            <p:ph type="body" idx="3"/>
          </p:nvPr>
        </p:nvSpPr>
        <p:spPr/>
        <p:txBody>
          <a:bodyPr/>
          <a:lstStyle/>
          <a:p>
            <a:r>
              <a:t>可持续性和负责任的旅游</a:t>
            </a:r>
          </a:p>
        </p:txBody>
      </p:sp>
      <p:sp>
        <p:nvSpPr>
          <p:cNvPr id="6" name="Content Placeholder 5"/>
          <p:cNvSpPr>
            <a:spLocks noGrp="1"/>
          </p:cNvSpPr>
          <p:nvPr>
            <p:ph sz="half" idx="4"/>
          </p:nvPr>
        </p:nvSpPr>
        <p:spPr/>
        <p:txBody>
          <a:bodyPr/>
          <a:lstStyle/>
          <a:p>
            <a:r>
              <a:t>1. 元宇宙旅游体验采用虚拟现实技术，可以减少旅行的碳足迹和对环境的影响，促进可持续发展。</a:t>
            </a:r>
          </a:p>
          <a:p>
            <a:r>
              <a:t>2. 元宇宙旅游体验可以减少实地旅游的人数，保护脆弱的旅游景点和生态系统，为负责任的旅游方式提供新的选择。</a:t>
            </a:r>
          </a:p>
          <a:p>
            <a:r>
              <a:t>3. 利用元宇宙技术，旅游目的地可以实施虚拟旅游，缓解过度旅游对当地环境和文化造成的负面影响，同时保护遗产和生态系统。</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元宇宙旅游体验的技术基础</a:t>
            </a:r>
          </a:p>
        </p:txBody>
      </p:sp>
      <p:sp>
        <p:nvSpPr>
          <p:cNvPr id="3" name="Subtitle 2"/>
          <p:cNvSpPr>
            <a:spLocks noGrp="1"/>
          </p:cNvSpPr>
          <p:nvPr>
            <p:ph type="subTitle" idx="1"/>
          </p:nvPr>
        </p:nvSpPr>
        <p:spPr/>
        <p:txBody>
          <a:bodyPr/>
          <a:lstStyle/>
          <a:p>
            <a:r>
              <a:t>元宇宙中旅游体验的构建</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元宇宙旅游体验的技术基础</a:t>
            </a:r>
          </a:p>
        </p:txBody>
      </p:sp>
      <p:sp>
        <p:nvSpPr>
          <p:cNvPr id="3" name="Text Placeholder 2"/>
          <p:cNvSpPr>
            <a:spLocks noGrp="1"/>
          </p:cNvSpPr>
          <p:nvPr>
            <p:ph type="body" idx="1"/>
          </p:nvPr>
        </p:nvSpPr>
        <p:spPr/>
        <p:txBody>
          <a:bodyPr/>
          <a:lstStyle/>
          <a:p>
            <a:r>
              <a:t>扩展现实(XR)技术</a:t>
            </a:r>
          </a:p>
        </p:txBody>
      </p:sp>
      <p:sp>
        <p:nvSpPr>
          <p:cNvPr id="4" name="Content Placeholder 3"/>
          <p:cNvSpPr>
            <a:spLocks noGrp="1"/>
          </p:cNvSpPr>
          <p:nvPr>
            <p:ph sz="half" idx="2"/>
          </p:nvPr>
        </p:nvSpPr>
        <p:spPr/>
        <p:txBody>
          <a:bodyPr/>
          <a:lstStyle/>
          <a:p>
            <a:r>
              <a:t>1. 结合虚拟现实 (VR)、增强现实 (AR) 和混合现实 (MR) 等技术，提供了更加身临其境的旅行体验。</a:t>
            </a:r>
          </a:p>
          <a:p>
            <a:r>
              <a:t>2. VR: 完全虚拟的沉浸式体验，可将游客带到任何虚拟世界，不受地理位置和时间限制。</a:t>
            </a:r>
          </a:p>
          <a:p>
            <a:r>
              <a:t>3. AR: 将虚拟信息叠加到现实世界中，使游客能够在现实世界中体验虚拟内容。</a:t>
            </a:r>
          </a:p>
        </p:txBody>
      </p:sp>
      <p:sp>
        <p:nvSpPr>
          <p:cNvPr id="5" name="Text Placeholder 4"/>
          <p:cNvSpPr>
            <a:spLocks noGrp="1"/>
          </p:cNvSpPr>
          <p:nvPr>
            <p:ph type="body" idx="3"/>
          </p:nvPr>
        </p:nvSpPr>
        <p:spPr/>
        <p:txBody>
          <a:bodyPr/>
          <a:lstStyle/>
          <a:p>
            <a:r>
              <a:t>人工智能(AI)和机器学习(ML)</a:t>
            </a:r>
          </a:p>
        </p:txBody>
      </p:sp>
      <p:sp>
        <p:nvSpPr>
          <p:cNvPr id="6" name="Content Placeholder 5"/>
          <p:cNvSpPr>
            <a:spLocks noGrp="1"/>
          </p:cNvSpPr>
          <p:nvPr>
            <p:ph sz="half" idx="4"/>
          </p:nvPr>
        </p:nvSpPr>
        <p:spPr/>
        <p:txBody>
          <a:bodyPr/>
          <a:lstStyle/>
          <a:p>
            <a:r>
              <a:t>1. AI和ML算法可用于创建个性化的旅行体验。</a:t>
            </a:r>
          </a:p>
          <a:p>
            <a:r>
              <a:t>2. AI可分析用户数据以识别他们的兴趣和偏好，并推荐适合他们的旅行目的地和体验。</a:t>
            </a:r>
          </a:p>
          <a:p>
            <a:r>
              <a:t>3. ML可用于创建虚拟环境，并不断学习和适应游客行为，从而提供更加真实的体验。</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元宇宙旅游体验的技术基础</a:t>
            </a:r>
          </a:p>
        </p:txBody>
      </p:sp>
      <p:sp>
        <p:nvSpPr>
          <p:cNvPr id="3" name="Text Placeholder 2"/>
          <p:cNvSpPr>
            <a:spLocks noGrp="1"/>
          </p:cNvSpPr>
          <p:nvPr>
            <p:ph type="body" idx="1"/>
          </p:nvPr>
        </p:nvSpPr>
        <p:spPr/>
        <p:txBody>
          <a:bodyPr/>
          <a:lstStyle/>
          <a:p>
            <a:r>
              <a:t>数字孪生(DT)技术</a:t>
            </a:r>
          </a:p>
        </p:txBody>
      </p:sp>
      <p:sp>
        <p:nvSpPr>
          <p:cNvPr id="4" name="Content Placeholder 3"/>
          <p:cNvSpPr>
            <a:spLocks noGrp="1"/>
          </p:cNvSpPr>
          <p:nvPr>
            <p:ph sz="half" idx="2"/>
          </p:nvPr>
        </p:nvSpPr>
        <p:spPr/>
        <p:txBody>
          <a:bodyPr/>
          <a:lstStyle/>
          <a:p>
            <a:r>
              <a:t>1. DT可创建现实世界景点的虚拟副本，使游客能够以交互方式探索和体验这些景点。</a:t>
            </a:r>
          </a:p>
          <a:p>
            <a:r>
              <a:t>2. DT还可用于创建虚拟博物馆、虚拟艺术画廊和虚拟图书馆等文化体验。</a:t>
            </a:r>
          </a:p>
          <a:p>
            <a:r>
              <a:t>3. DT使游客能够了解景点的历史、文化和社会意义，并与虚拟人物互动。</a:t>
            </a:r>
          </a:p>
        </p:txBody>
      </p:sp>
      <p:sp>
        <p:nvSpPr>
          <p:cNvPr id="5" name="Text Placeholder 4"/>
          <p:cNvSpPr>
            <a:spLocks noGrp="1"/>
          </p:cNvSpPr>
          <p:nvPr>
            <p:ph type="body" idx="3"/>
          </p:nvPr>
        </p:nvSpPr>
        <p:spPr/>
        <p:txBody>
          <a:bodyPr/>
          <a:lstStyle/>
          <a:p>
            <a:r>
              <a:t>区块链技术</a:t>
            </a:r>
          </a:p>
        </p:txBody>
      </p:sp>
      <p:sp>
        <p:nvSpPr>
          <p:cNvPr id="6" name="Content Placeholder 5"/>
          <p:cNvSpPr>
            <a:spLocks noGrp="1"/>
          </p:cNvSpPr>
          <p:nvPr>
            <p:ph sz="half" idx="4"/>
          </p:nvPr>
        </p:nvSpPr>
        <p:spPr/>
        <p:txBody>
          <a:bodyPr/>
          <a:lstStyle/>
          <a:p>
            <a:r>
              <a:t>1. 区块链技术可用于创建安全的数字身份系统，使游客能够安全可靠地访问元宇宙中的体验。</a:t>
            </a:r>
          </a:p>
          <a:p>
            <a:r>
              <a:t>2. 区块链还可以用于创建数字货币，使游客能够轻松地在元宇宙中进行交易和支付。</a:t>
            </a:r>
          </a:p>
          <a:p>
            <a:r>
              <a:t>3. 区块链技术还可用于创建去中心化的自治组织 (DAO)，使游客能够参与元宇宙的治理。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元宇宙旅游体验的技术基础</a:t>
            </a:r>
          </a:p>
        </p:txBody>
      </p:sp>
      <p:sp>
        <p:nvSpPr>
          <p:cNvPr id="3" name="Text Placeholder 2"/>
          <p:cNvSpPr>
            <a:spLocks noGrp="1"/>
          </p:cNvSpPr>
          <p:nvPr>
            <p:ph type="body" idx="1"/>
          </p:nvPr>
        </p:nvSpPr>
        <p:spPr/>
        <p:txBody>
          <a:bodyPr/>
          <a:lstStyle/>
          <a:p>
            <a:r>
              <a:t>物联网(IoT)技术</a:t>
            </a:r>
          </a:p>
        </p:txBody>
      </p:sp>
      <p:sp>
        <p:nvSpPr>
          <p:cNvPr id="4" name="Content Placeholder 3"/>
          <p:cNvSpPr>
            <a:spLocks noGrp="1"/>
          </p:cNvSpPr>
          <p:nvPr>
            <p:ph sz="half" idx="2"/>
          </p:nvPr>
        </p:nvSpPr>
        <p:spPr/>
        <p:txBody>
          <a:bodyPr/>
          <a:lstStyle/>
          <a:p>
            <a:r>
              <a:t>1. IoT技术可用于连接元宇宙中的虚拟物品和真实世界的物理物品，创造更加逼真的体验。</a:t>
            </a:r>
          </a:p>
          <a:p>
            <a:r>
              <a:t>2. IoT传感器可收集有关游客行为、情绪和周围环境的数据，并将其发送到虚拟世界，以创建更加个性化的体验。</a:t>
            </a:r>
          </a:p>
          <a:p>
            <a:r>
              <a:t>3. IoT设备还可以用于创建互动游戏和体验，让游客能够在虚拟世界中与其他游客互动。</a:t>
            </a:r>
          </a:p>
        </p:txBody>
      </p:sp>
      <p:sp>
        <p:nvSpPr>
          <p:cNvPr id="5" name="Text Placeholder 4"/>
          <p:cNvSpPr>
            <a:spLocks noGrp="1"/>
          </p:cNvSpPr>
          <p:nvPr>
            <p:ph type="body" idx="3"/>
          </p:nvPr>
        </p:nvSpPr>
        <p:spPr/>
        <p:txBody>
          <a:bodyPr/>
          <a:lstStyle/>
          <a:p>
            <a:r>
              <a:t>5G和6G网络</a:t>
            </a:r>
          </a:p>
        </p:txBody>
      </p:sp>
      <p:sp>
        <p:nvSpPr>
          <p:cNvPr id="6" name="Content Placeholder 5"/>
          <p:cNvSpPr>
            <a:spLocks noGrp="1"/>
          </p:cNvSpPr>
          <p:nvPr>
            <p:ph sz="half" idx="4"/>
          </p:nvPr>
        </p:nvSpPr>
        <p:spPr/>
        <p:txBody>
          <a:bodyPr/>
          <a:lstStyle/>
          <a:p>
            <a:r>
              <a:t>1. 5G 和 6G 网络是实现元宇宙旅游体验的技术基础。</a:t>
            </a:r>
          </a:p>
          <a:p>
            <a:r>
              <a:t>2. 5G 和 6G 网络可以提供高速、低延迟和高带宽的连接，这是元宇宙旅游体验所必需的。</a:t>
            </a:r>
          </a:p>
          <a:p>
            <a:r>
              <a:t>3. 5G 和 6G 网络还支持移动设备的连接，使游客能够随时随地访问元宇宙旅游体验。</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元宇宙旅游体验的构建方法</a:t>
            </a:r>
          </a:p>
        </p:txBody>
      </p:sp>
      <p:sp>
        <p:nvSpPr>
          <p:cNvPr id="3" name="Subtitle 2"/>
          <p:cNvSpPr>
            <a:spLocks noGrp="1"/>
          </p:cNvSpPr>
          <p:nvPr>
            <p:ph type="subTitle" idx="1"/>
          </p:nvPr>
        </p:nvSpPr>
        <p:spPr/>
        <p:txBody>
          <a:bodyPr/>
          <a:lstStyle/>
          <a:p>
            <a:r>
              <a:t>元宇宙中旅游体验的构建</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元宇宙旅游体验的构建方法</a:t>
            </a:r>
          </a:p>
        </p:txBody>
      </p:sp>
      <p:sp>
        <p:nvSpPr>
          <p:cNvPr id="3" name="Text Placeholder 2"/>
          <p:cNvSpPr>
            <a:spLocks noGrp="1"/>
          </p:cNvSpPr>
          <p:nvPr>
            <p:ph type="body" idx="1"/>
          </p:nvPr>
        </p:nvSpPr>
        <p:spPr/>
        <p:txBody>
          <a:bodyPr/>
          <a:lstStyle/>
          <a:p>
            <a:r>
              <a:t>元宇宙旅游体验的构建方法</a:t>
            </a:r>
          </a:p>
        </p:txBody>
      </p:sp>
      <p:sp>
        <p:nvSpPr>
          <p:cNvPr id="4" name="Content Placeholder 3"/>
          <p:cNvSpPr>
            <a:spLocks noGrp="1"/>
          </p:cNvSpPr>
          <p:nvPr>
            <p:ph sz="half" idx="2"/>
          </p:nvPr>
        </p:nvSpPr>
        <p:spPr/>
        <p:txBody>
          <a:bodyPr/>
          <a:lstStyle/>
          <a:p>
            <a:r>
              <a:t>1. 虚拟旅游平台搭建：建立高度沉浸式的虚拟旅游平台，允许用户在虚拟世界中漫游和探索。</a:t>
            </a:r>
          </a:p>
          <a:p>
            <a:r>
              <a:t>2. 虚拟旅游内容创作：构建丰富多彩的虚拟旅游内容，包括虚拟景点、虚拟人物、虚拟事件等。</a:t>
            </a:r>
          </a:p>
          <a:p>
            <a:r>
              <a:t>3. 虚拟旅游互动功能：开发各种互动功能，如虚拟导游、虚拟购物、虚拟社交等，让用户获得更加沉浸式的体验。</a:t>
            </a:r>
          </a:p>
        </p:txBody>
      </p:sp>
      <p:sp>
        <p:nvSpPr>
          <p:cNvPr id="5" name="Text Placeholder 4"/>
          <p:cNvSpPr>
            <a:spLocks noGrp="1"/>
          </p:cNvSpPr>
          <p:nvPr>
            <p:ph type="body" idx="3"/>
          </p:nvPr>
        </p:nvSpPr>
        <p:spPr/>
        <p:txBody>
          <a:bodyPr/>
          <a:lstStyle/>
          <a:p>
            <a:r>
              <a:t>元宇宙旅游体验的构建方法</a:t>
            </a:r>
          </a:p>
        </p:txBody>
      </p:sp>
      <p:sp>
        <p:nvSpPr>
          <p:cNvPr id="6" name="Content Placeholder 5"/>
          <p:cNvSpPr>
            <a:spLocks noGrp="1"/>
          </p:cNvSpPr>
          <p:nvPr>
            <p:ph sz="half" idx="4"/>
          </p:nvPr>
        </p:nvSpPr>
        <p:spPr/>
        <p:txBody>
          <a:bodyPr/>
          <a:lstStyle/>
          <a:p>
            <a:r>
              <a:t>1. 虚拟现实技术应用：融合虚拟现实技术，为用户提供逼真的虚拟旅游体验，增强真实感。</a:t>
            </a:r>
          </a:p>
          <a:p>
            <a:r>
              <a:t>2. 区块链技术应用：利用区块链技术确保虚拟旅游资产的安全性和可追溯性，建立透明的虚拟旅游生态系统。</a:t>
            </a:r>
          </a:p>
          <a:p>
            <a:r>
              <a:t>3. 人工智能技术应用：借助人工智能技术为用户提供个性化的虚拟旅游推荐和建议，提升用户体验。</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元宇宙旅游体验的构建方法</a:t>
            </a:r>
          </a:p>
        </p:txBody>
      </p:sp>
      <p:sp>
        <p:nvSpPr>
          <p:cNvPr id="3" name="Text Placeholder 2"/>
          <p:cNvSpPr>
            <a:spLocks noGrp="1"/>
          </p:cNvSpPr>
          <p:nvPr>
            <p:ph type="body" idx="1"/>
          </p:nvPr>
        </p:nvSpPr>
        <p:spPr/>
        <p:txBody>
          <a:bodyPr/>
          <a:lstStyle/>
          <a:p>
            <a:r>
              <a:t>元宇宙旅游体验的构建方法</a:t>
            </a:r>
          </a:p>
        </p:txBody>
      </p:sp>
      <p:sp>
        <p:nvSpPr>
          <p:cNvPr id="4" name="Content Placeholder 3"/>
          <p:cNvSpPr>
            <a:spLocks noGrp="1"/>
          </p:cNvSpPr>
          <p:nvPr>
            <p:ph sz="half" idx="2"/>
          </p:nvPr>
        </p:nvSpPr>
        <p:spPr/>
        <p:txBody>
          <a:bodyPr/>
          <a:lstStyle/>
          <a:p>
            <a:r>
              <a:t>1. 虚拟旅游商业模式构建：探索元宇宙旅游的商业模式，如虚拟旅游门票、虚拟旅游产品销售、虚拟旅游广告等。</a:t>
            </a:r>
          </a:p>
          <a:p>
            <a:r>
              <a:t>2. 虚拟旅游版权保护：建立完善的虚拟旅游版权保护机制，保护虚拟旅游内容创作者的合法权益。</a:t>
            </a:r>
          </a:p>
          <a:p>
            <a:r>
              <a:t>3. 虚拟旅游隐私保护：制定严格的虚拟旅游隐私保护政策，确保用户个人信息的安全和隐私。</a:t>
            </a:r>
          </a:p>
        </p:txBody>
      </p:sp>
      <p:sp>
        <p:nvSpPr>
          <p:cNvPr id="5" name="Text Placeholder 4"/>
          <p:cNvSpPr>
            <a:spLocks noGrp="1"/>
          </p:cNvSpPr>
          <p:nvPr>
            <p:ph type="body" idx="3"/>
          </p:nvPr>
        </p:nvSpPr>
        <p:spPr/>
        <p:txBody>
          <a:bodyPr/>
          <a:lstStyle/>
          <a:p>
            <a:r>
              <a:t>元宇宙旅游体验的构建方法</a:t>
            </a:r>
          </a:p>
        </p:txBody>
      </p:sp>
      <p:sp>
        <p:nvSpPr>
          <p:cNvPr id="6" name="Content Placeholder 5"/>
          <p:cNvSpPr>
            <a:spLocks noGrp="1"/>
          </p:cNvSpPr>
          <p:nvPr>
            <p:ph sz="half" idx="4"/>
          </p:nvPr>
        </p:nvSpPr>
        <p:spPr/>
        <p:txBody>
          <a:bodyPr/>
          <a:lstStyle/>
          <a:p>
            <a:r>
              <a:t>1. 虚拟旅游伦理规范制定：制定虚拟旅游伦理规范，引导虚拟旅游内容创作者和用户遵守道德准则，避免产生负面影响。</a:t>
            </a:r>
          </a:p>
          <a:p>
            <a:r>
              <a:t>2. 虚拟旅游可持续发展：探索虚拟旅游的可持续发展之路，减少虚拟旅游对环境的负面影响，促进虚拟旅游行业的健康发展。</a:t>
            </a:r>
          </a:p>
          <a:p>
            <a:r>
              <a:t>3. 虚拟旅游教育与培训：提供虚拟旅游教育与培训，培养元宇宙旅游专业技术人才，为虚拟旅游行业的可持续发展提供人才保障。</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元宇宙旅游体验的构建方法</a:t>
            </a:r>
          </a:p>
        </p:txBody>
      </p:sp>
      <p:sp>
        <p:nvSpPr>
          <p:cNvPr id="3" name="Content Placeholder 2"/>
          <p:cNvSpPr>
            <a:spLocks noGrp="1"/>
          </p:cNvSpPr>
          <p:nvPr>
            <p:ph sz="half" idx="2"/>
          </p:nvPr>
        </p:nvSpPr>
        <p:spPr/>
        <p:txBody>
          <a:bodyPr/>
          <a:lstStyle/>
          <a:p>
            <a:r>
              <a:t>1. 虚拟旅游行业标准制定：建立统一的虚拟旅游行业标准，规范虚拟旅游产品的质量和服务，保障用户权益。</a:t>
            </a:r>
          </a:p>
          <a:p>
            <a:r>
              <a:t>2. 虚拟旅游国际合作：加强国际合作，推动虚拟旅游技术、内容和服务的交流与共享，促进虚拟旅游行业的全球化发展。</a:t>
            </a:r>
          </a:p>
          <a:p>
            <a:r>
              <a:t>3. 虚拟旅游共建共享：构建虚拟旅游共建共享平台，鼓励用户参与虚拟旅游内容创作，丰富虚拟旅游生态系统。</a:t>
            </a:r>
          </a:p>
        </p:txBody>
      </p:sp>
      <p:sp>
        <p:nvSpPr>
          <p:cNvPr id="4" name="Text Placeholder 3"/>
          <p:cNvSpPr>
            <a:spLocks noGrp="1"/>
          </p:cNvSpPr>
          <p:nvPr>
            <p:ph type="body" idx="3"/>
          </p:nvPr>
        </p:nvSpPr>
        <p:spPr/>
        <p:txBody>
          <a:bodyPr/>
          <a:lstStyle/>
          <a:p>
            <a:r>
              <a:t>元宇宙旅游体验的构建方法</a:t>
            </a:r>
          </a:p>
        </p:txBody>
      </p:sp>
      <p:sp>
        <p:nvSpPr>
          <p:cNvPr id="5" name="Content Placeholder 4"/>
          <p:cNvSpPr>
            <a:spLocks noGrp="1"/>
          </p:cNvSpPr>
          <p:nvPr>
            <p:ph sz="half" idx="4"/>
          </p:nvPr>
        </p:nvSpPr>
        <p:spPr/>
        <p:txBody>
          <a:bodyPr/>
          <a:lstStyle/>
          <a:p>
            <a:r>
              <a:t>1. 虚拟旅游未来发展展望：展望元宇宙旅游的未来发展趋势，探讨虚拟旅游与其他行业结合的可能性，挖掘虚拟旅游的更多潜在应用场景。</a:t>
            </a:r>
          </a:p>
          <a:p>
            <a:r>
              <a:t>2. 虚拟旅游学术研究：鼓励学者对虚拟旅游进行学术研究，从技术、社会、经济、文化等多个角度对虚拟旅游进行深入探索，为虚拟旅游的科学发展提供理论支持。</a:t>
            </a:r>
          </a:p>
          <a:p>
            <a:r>
              <a:t>3. 虚拟旅游科普宣传：开展虚拟旅游科普宣传活动，让更多人了解虚拟旅游，激发人们对虚拟旅游的兴趣，扩大虚拟旅游的用户群体。</a:t>
            </a:r>
          </a:p>
        </p:txBody>
      </p:sp>
      <p:sp>
        <p:nvSpPr>
          <p:cNvPr id="6" name="Text Placeholder 5"/>
          <p:cNvSpPr>
            <a:spLocks noGrp="1"/>
          </p:cNvSpPr>
          <p:nvPr>
            <p:ph type="body" idx="1"/>
          </p:nvPr>
        </p:nvSpPr>
        <p:spPr/>
        <p:txBody>
          <a:bodyPr/>
          <a:lstStyle/>
          <a:p>
            <a:r>
              <a:t>元宇宙旅游体验的构建方法</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https://d.book118.com/196042030131010045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元宇宙旅游体验概述</vt:lpstr>
      <vt:lpstr> 元宇宙旅游体验概述</vt:lpstr>
      <vt:lpstr> 元宇宙旅游体验概述</vt:lpstr>
      <vt:lpstr> 元宇宙旅游体验的特征</vt:lpstr>
      <vt:lpstr> 元宇宙旅游体验的特征</vt:lpstr>
      <vt:lpstr> 元宇宙旅游体验的特征</vt:lpstr>
      <vt:lpstr> 元宇宙旅游体验的特征</vt:lpstr>
      <vt:lpstr> 元宇宙旅游体验的技术基础</vt:lpstr>
      <vt:lpstr> 元宇宙旅游体验的技术基础</vt:lpstr>
      <vt:lpstr> 元宇宙旅游体验的技术基础</vt:lpstr>
      <vt:lpstr> 元宇宙旅游体验的技术基础</vt:lpstr>
      <vt:lpstr> 元宇宙旅游体验的构建方法</vt:lpstr>
      <vt:lpstr> 元宇宙旅游体验的构建方法</vt:lpstr>
      <vt:lpstr> 元宇宙旅游体验的构建方法</vt:lpstr>
      <vt:lpstr> 元宇宙旅游体验的构建方法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2024-09-14T07:54:35.331</cp:lastPrinted>
  <dcterms:created xsi:type="dcterms:W3CDTF">2024-09-13T23:54:35Z</dcterms:created>
  <dcterms:modified xsi:type="dcterms:W3CDTF">2024-09-13T23:54:37Z</dcterms:modified>
</cp:coreProperties>
</file>