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2247C-C323-462D-AA44-BA76A0D0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65E65-F77B-45F4-AA3B-BDA14C41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04289-9E56-4329-8DFA-F56CC201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CF3C9-98C2-404B-855D-870F4708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E3EBF-26BF-4366-80E2-ACB72F958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959F7-0856-4894-9096-B102C5A9F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5CC8CF-35B5-4E1B-AB45-F4235477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D92DB-E9DA-4FDF-9F90-390226DA3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12282-0E48-42AC-BFD2-86D585C8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CE2EB-DEE3-45CC-A585-A9395271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08426-50C9-4641-A01C-2CD768E6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2135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经济发展对健康正面作用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经济发展提升医疗水平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经济发展改善生活环境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经济发展促进健康产业发展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经济发展提高居民健康素养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经济发展带来的健康改善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随着经济的增长，人们的生活水平提高，医疗保健、营养摄入、环境卫生等方面得到改善，从而促进了健康状况的提升。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健康对经济发展的推动作用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健康的劳动力是经济发展的重要支撑，良好的健康状况有助于提高劳动生产率，促进经济增长。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经济增长对健康的影响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经济增长通过提高居民收入、改善医疗卫生条件、提高营养水平等途径，对健康状况产生积极影响。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健康对经济增长的促进作用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健康的劳动力能够提高生产效率，降低医疗支出，为经济增长创造有利条件。同时，健康也是一种人力资本，对经济增长具有长期效应。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经济发展与健康关系概述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经济发展提升医疗水平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随着经济增长，政府财政收入提高，用于医疗卫生的支出也相应增加，为提升医疗水平提供了资金保障。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政府医疗支出增加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经济发展带动社会资本积累，更多的社会资本投入到医疗卫生领域，促进了医疗资源的丰富和多元化。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社会资本投入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417" b="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经济发展推动医疗保险制度的建立和完善，提高了居民的医疗保障水平，减轻了居民医疗负担。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医疗保险制度完善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医疗资源投入增加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经济发展为引进国际先进的医疗设备提供了条件，提高了疾病诊断和治疗的准确性和效率。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先进医疗设备引进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随着经济增长，对医疗技术的研发投入增加，推动了医疗技术的不断创新和进步。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经济发展促进了医学教育和培训的发展，提高了医护人员的专业素质和技能水平。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医疗技术进步与创新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医疗服务水平提高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随着医疗技术的进步和医护人员素质的提升，医疗服务水平不断提高，患者满意度也随之提高。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医疗机构数量增加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经济发展促进了医疗机构数量的增加，包括综合医院、专科医院、社区卫生服务中心等，为居民提供了更加便捷的医疗服务。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公共卫生服务改善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经济发展推动了公共卫生服务的改善，包括疾病预防控制、健康促进、妇幼保健等方面的服务，提高了居民整体健康水平。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经济发展改善生活环境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经济发展促进了城市化和现代化进程，使得人们的住房条件得到显著改善，减少了因住房环境恶劣而引起的健康问题。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住房条件改善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随着经济的发展，交通设施不断完善，人们的出行更加便利，降低了因交通不便而导致的健康风险。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交通设施便利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经济发展推动了公共设施的建设和普及，如图书馆、体育场馆、公园等，为居民提供了更多的休闲娱乐和健身场所，促进了身心健康。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公共设施普及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25" r="12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经济发展往往伴随着环境保护意识的提高和环保投入的增加，从而改善了空气、水质和土壤等环境质量，减少了环境污染对健康的危害。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污染治理与防控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随着经济的发展，污染治理和防控能力得到提升，工业废弃物、生活垃圾等得到有效处理，降低了环境污染物对人体健康的威胁。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经济发展促进了生态保护和修复工程的实施，保护了自然生态系统的完整性和稳定性，为人类提供了更好的生态环境和健康保障。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环境保护与治理成果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随着经济的发展和人们生活水平的提高，健康饮食观念逐渐普及，人们更加注重膳食平衡和营养搭配，减少了因饮食不当而引发的健康问题。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经济发展为体育锻炼提供了更多的场所和设施，同时人们的健康意识也不断增强，积极参与各种体育锻炼活动，提高了身体素质和健康水平。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体育锻炼推广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经济发展推动了健康教育和宣传工作的深入开展，人们通过各种渠道获取健康知识和技能，提高了自我保健意识和能力。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https://d.book118.com/196042135034010052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2024-09-18T10:08:36.531</cp:lastPrinted>
  <dcterms:created xsi:type="dcterms:W3CDTF">2024-09-18T02:08:36Z</dcterms:created>
  <dcterms:modified xsi:type="dcterms:W3CDTF">2024-09-18T02:08:38Z</dcterms:modified>
</cp:coreProperties>
</file>