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C5315-90DB-4224-B833-17A1174EB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41867-A93E-456C-9327-AA5AB8A56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ACBC4-6325-4796-91F4-17E7AB6AE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700DB-D853-4822-91C3-151CA577C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7AFA96-37C0-4FAE-B583-AE1397BF8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60B4EF-2A91-4E68-8540-F506FD518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DAEC67-F5F7-4328-9F6A-49A72140C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A2E4A-6323-4084-97AF-594C9451E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44B0A-BCCF-40B3-9F0F-F833A4BD8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29DE3-FF4C-4373-BAAB-6891871CB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1FD7A-21F9-44AD-A14A-4F6A4D077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42151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麻醉科中的困难气道处理与管理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困难气道概述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麻醉前评估与准备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困难气道处理方法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困难气道管理策略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培训与质量控制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困难气道概述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582" r="3058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582" r="3058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指麻醉医师在面罩通气和（或）气管插管时遇到困难的一种临床情况，具有潜在的危险性。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困难气道的定义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根据气道困难发生的位置和原因，可分为面罩通气困难和气管插管困难两大类。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困难气道的分类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困难气道在麻醉中的发生率约为1%-5%，但处理不当可能导致严重后果甚至死亡。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包括患者因素（如肥胖、短颈、小下颌、高喉头等）、手术因素（如颈部手术、口腔颌面部手术等）和麻醉因素（如麻醉药物选择不当、肌松药使用不足等）。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594" r="25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发生率及危险因素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患者可能出现呼吸急促、呼吸困难、喘鸣音、三凹征等临床表现。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通过详细的病史询问、体格检查以及必要的辅助检查（如X线、CT等），可以对困难气道进行准确的诊断。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在困难气道的处理中，应遵循保持患者氧合和通气、迅速建立有效气道、确保患者安全等原则。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正确处理困难气道是麻醉医师的基本技能和职责之一，对于保障患者围术期安全具有重要意义。同时，通过加强培训和技能练习，提高麻醉医师处理困难气道的能力，也是提高医疗质量和安全性的重要措施之一。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处理原则与重要性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麻醉前评估与准备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详细询问患者既往手术史、麻醉史、呼吸系统疾病史等，了解患者是否存在困难气道的风险因素。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对患者进行头颈部解剖结构、牙齿情况、张口度、颈部活动度等方面的检查，评估气道管理的难易程度。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病史采集与体格检查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实验室检查与影像学检查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包括血常规、凝血功能、肝肾功能等常规检查，以评估患者的全身状况。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对于疑似存在气道异常的患者，可进行X线、CT、MRI等影像学检查，明确气道狭窄或畸形的部位和程度。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333" r="17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通过观察患者张口时咽部的可见度，评估气道的难易程度。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Mallampati分级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使用喉镜观察声门显露情况，评估插管难度。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喉镜显露分级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如超声、光导纤维支气管镜等，可用于辅助评估气道情况。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其他评估工具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气道评估工具介绍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根据患者的具体情况，选用适当的镇静、镇痛、抗胆碱能药物等，以减轻患者的紧张和焦虑情绪，并减少口腔和呼吸道分泌物。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麻醉前用药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准备好麻醉机、气管插管设备、喉镜、光导纤维支气管镜、面罩、口咽通气道、鼻咽通气道等必要的设备和器材，以备不时之需。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设备准备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麻醉前用药与设备准备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困难气道处理方法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患者清醒且合作，预计无严重插管困难的情况。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使用局麻药进行表面麻醉，保持患者自主呼吸，利用喉镜显露声门，将气管导管轻柔地插入气管内。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操作要点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250" r="9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333" r="12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操作前需充分评估患者气道情况，准备好急救设备和药品，避免插管过程中患者出现呛咳、窒息等不良反应。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清醒气管插管技术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操作要点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在喉镜无法显露声门的情况下，凭借手感将气管导管盲探插入气管内，可通过听诊、呼气末二氧化碳监测等方法确认导管位置。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患者无法配合或预计存在插管困难的情况，如昏迷、牙关紧闭等。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盲探气管插管技术需要丰富的经验和技巧，操作时应保持冷静，避免反复尝试导致喉头水肿等并发症。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250" b="16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盲探气管插管技术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77" b="289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78" b="19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纤维支气管镜引导气管插管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预计存在严重插管困难或需要经鼻气管插管的情况。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操作要点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将纤维支气管镜经口或鼻插入气管内，在直视下将气管导管沿纤维支气管镜插入气管内。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纤维支气管镜引导气管插管需要专业的设备和人员，操作前需充分评估患者气道情况和设备性能，确保操作顺利进行。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https://d.book118.com/196042151040010045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2024-09-13T21:56:27.763</cp:lastPrinted>
  <dcterms:created xsi:type="dcterms:W3CDTF">2024-09-13T13:56:27Z</dcterms:created>
  <dcterms:modified xsi:type="dcterms:W3CDTF">2024-09-13T13:56:30Z</dcterms:modified>
</cp:coreProperties>
</file>