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353E3-46EB-4761-BBC9-330870A98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355CA-DD3F-4008-BF60-BDCBCDCEA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E1DFE-5709-4089-B089-0707D7F2C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9EF2D-95A3-43BC-A6D2-AF104418B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41F96F-D711-4DDA-B59A-17A0929A7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629760-D575-4E47-AB28-BC687E92F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20FA26-61E4-41FC-B2BC-2D00EF2FF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E5E30-B256-4DAC-9FED-6BE34227F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08562-95FC-450A-AF1A-30E927477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92C39-7474-402F-B91C-1A2B4BE6E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F936A-0755-48CD-ADD2-DDE140DFC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42222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艾灸在治疗肿瘤的妙用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艾灸在治疗肿瘤中的妙用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艾灸治疗肿瘤的实践与案例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16625" b="16625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t="15625" b="15625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t="16625" b="16625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艾灸是一种传统的中医疗法，利用艾叶制成的艾条或艾柱，点燃后对人体特定穴位进行温热刺激，以调整身体的气血流通，达到治疗疾病的目的。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822" r="15822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艾灸起源于中国远古时期，已有数千年的历史。在中医理论中，艾灸是一种重要的治疗手段，被广泛应用于各种疾病的治疗。艾灸的文化内涵丰富，是中国传统文化的重要组成部分。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702" r="15702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26779" r="26779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艾灸的历史与文化背景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8303070" y="1200966"/>
            <a:ext cx="3434928" cy="3434928"/>
          </a:xfrm>
          <a:prstGeom prst="snip2Diag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853553" y="3293711"/>
            <a:ext cx="3412554" cy="3412554"/>
          </a:xfrm>
          <a:prstGeom prst="snip2Diag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9829" y="1200966"/>
            <a:ext cx="4742231" cy="5273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通过温热刺激穴位，激发人体的阳气，促进气血流通。阳气是人体生命活动的原动力，艾灸能够补充和调节体内阳气，增强身体免疫力，从而达到治疗疾病的效果。此外，艾灸还能刺激人体的自愈机制，促进身体自我修复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11222422" y="61002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342508" y="6097266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456583" y="609898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67227" y="610795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672404" y="610381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222422" y="621799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42508" y="6215040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456583" y="6216756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567227" y="6225726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672404" y="6221593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222422" y="6335763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42508" y="633281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456583" y="633453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567227" y="634350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672404" y="633936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2422" y="6453537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342508" y="645058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1456583" y="645230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567227" y="646127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1672404" y="645714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艾灸的治疗原理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肿瘤的介绍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肿瘤是机体细胞异常增生形成的肿块，可能对身体健康造成威胁。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肿瘤分为良性肿瘤和恶性肿瘤，良性肿瘤通常不会扩散，而恶性肿瘤则可能扩散并危及生命。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肿瘤的症状因部位和大小而异，常见的症状包括疼痛、肿胀、溃疡、出血等。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肿瘤可能对患者的生理和心理健康产生负面影响，如导致疲劳、食欲不振、焦虑、抑郁等。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通过手术将肿瘤切除，适用于良性肿瘤和部分恶性肿瘤。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使用化学药物杀死癌细胞，适用于多种恶性肿瘤。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使用放射线杀死癌细胞，适用于某些恶性肿瘤。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艾灸治疗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艾灸通过刺激特定穴位，调节身体内的气血运行，从而达到治疗肿瘤的效果。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艾灸在治疗肿瘤中的妙用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https://d.book118.com/196042222023010033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2024-09-01T14:36:37.008</cp:lastPrinted>
  <dcterms:created xsi:type="dcterms:W3CDTF">2024-09-01T06:36:37Z</dcterms:created>
  <dcterms:modified xsi:type="dcterms:W3CDTF">2024-09-01T06:36:38Z</dcterms:modified>
</cp:coreProperties>
</file>