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DA1286-9716-4E0D-B29C-0A236B3170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8E61F-5213-4B92-96FF-6B61D407F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40ED6-B13B-4DB9-BB18-88B89A8F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4A4FE-9FD3-436B-B9BA-E228FBBF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45A61-42D6-4E45-B3D9-4C4A560D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05868-374E-4E8A-821D-8C1C572CB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AD664-CDB7-40D5-89A0-7AEAD1AF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4231F-C338-4D66-9532-D3DB49D5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5DBEB-989D-4263-854C-1D496F94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83040-DE83-4D47-AF0B-BA0335F19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4BB73-8756-4BC0-A112-F7EB23AA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3B9F2-1B9D-4458-808F-B9FFAFFDB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6AA2CD-D1F7-418F-9C8A-401710CB322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4EC233F-6565-4931-A532-101CAD33AC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410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团队合作与礼仪培训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介绍团队合作与礼仪培训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建立团队合作精神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介绍团队合作与礼仪培训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团队合作与礼仪培训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指团队成员通过相互合作、互相支持，共同实现团队目标的过程。礼仪培训则是指培养团队成员良好的行为举止和沟通技巧，以提高整体团队素质。团队合作与礼仪培训是企业发展不可或缺的重要环节，它们能帮助团队更好地协作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什么是团队合作与礼仪培训？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团队成员相互合作，共同实现目标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团队合作的定义和重要性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培养良好行为举止与沟通技巧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礼仪培训的概念和作用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促进团队成员之间的合作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协调工作分工，提升效率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分享资源，共同成长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优化工作流程，提高执行效率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减少沟通误解，避免冲突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为什么团队合作与礼仪培训很重要？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增强团队成员之间的信任与合作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促进团队整体发展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本课程的目标和内容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学习如何建立团队合作精神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掌握礼仪技巧和知识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团队合作与礼仪培训的影响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提升整体团队素质，促进创新发展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对组织发展的积极影响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提升个人综合素质，增加职场竞争力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对个人职业生涯的帮助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建立团队合作精神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如何建立团队合作意识？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团队合作意识是团队成功的关键。首先需要建立信任和沟通，团队成员之间要彼此信任并保持良好的沟通。其次，制定明确的团队目标，让每个成员明白自己的任务和责任。最后，培养团队成员间的互助精神，共同协作实现团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团队角色与分工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领导者、执行者、协调者等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认识不同的团队角色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根据成员能力和兴趣分配任务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合理划分工作任务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鼓励团队成员互相支持、协作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学会处理冲突的技巧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妥协解决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提倡建设性沟通和解决问题的能力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积极寻求解决方案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共同面对问题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团队冲突管理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理解团队冲突的原因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个人利益冲突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任务分配不公平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Google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团队、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Apple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分析成功团队的案例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分享经验、避免失败等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提炼成功团队的经验教训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良好的沟通、团队协作、目标导向等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总结成功团队的共同特征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合作精神是团队发展不可或缺的一环。通过各种方式培养团队成员之间的合作意识、团队角色与分工的清晰，以及有效的冲突管理，团队可以更好地达成共同目标。成功团队的案例分析也为我们提供了宝贵的经验和启示，值得我们借鉴和总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什么是礼仪？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礼仪是指在人们交往过程中所遵循的一套规范和行为准则，是维护人际关系和社会秩序的基础。礼仪的种类和分类有很多，涵盖了生活、社交、工作等方方面面，在不同场合都有相应的应用方法和要求。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在商务交往中起到沟通、表达、尊重等作用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包括着装得体、言行得体、礼貌待人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商务礼仪的基本规范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善于倾听、表达清晰、注重细节等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商务社交技巧与沟通能力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团队协作中的礼仪行为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如准时到场、尊重他人发言权等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团队会议的礼仪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作为表率，引领团队文化和氛围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领导者的礼仪示范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包括尊重各种意见、善于沟通等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团队讨论的礼仪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礼仪培训的现场模拟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模拟商务场合、社交场合等情境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帮助参与者更好地掌握礼仪技巧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参与者的反馈与总结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收集参与者对培训效果的评价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总结培训中存在的问题和改进方向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礼仪培训实操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礼仪培训的实际案例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通过角色扮演等方式进行实际操作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针对具体场景进行模拟训练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团队合作与礼仪培训是团队发展和成长不可或缺的一部分。通过专业的礼仪培训，团队成员可以更好地相互尊重、沟通高效，提高团队整体素质和效率。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提升团队凝聚力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https://d.book118.com/196044100012010104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团队合作与礼仪培训</vt:lpstr>
      <vt:lpstr>目录</vt:lpstr>
      <vt:lpstr>第一章 介绍团队合作与礼仪培训</vt:lpstr>
      <vt:lpstr> </vt:lpstr>
      <vt:lpstr>什么是团队合作与礼仪培训？</vt:lpstr>
      <vt:lpstr>为什么团队合作与礼仪培训很重要？</vt:lpstr>
      <vt:lpstr>本课程的目标和内容</vt:lpstr>
      <vt:lpstr>团队合作与礼仪培训的影响</vt:lpstr>
      <vt:lpstr>第2章 建立团队合作精神</vt:lpstr>
      <vt:lpstr> </vt:lpstr>
      <vt:lpstr>团队角色与分工</vt:lpstr>
      <vt:lpstr>团队冲突管理</vt:lpstr>
      <vt:lpstr>团队合作案例分析</vt:lpstr>
      <vt:lpstr>总结</vt:lpstr>
      <vt:lpstr>第3章 礼仪基础知识</vt:lpstr>
      <vt:lpstr> </vt:lpstr>
      <vt:lpstr>商务礼仪</vt:lpstr>
      <vt:lpstr>团队协作中的礼仪行为</vt:lpstr>
      <vt:lpstr>礼仪培训实操</vt:lpstr>
      <vt:lpstr>结尾</vt:lpstr>
      <vt:lpstr>第4章 提升团队凝聚力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2024-09-29T14:06:55.798</cp:lastPrinted>
  <dcterms:created xsi:type="dcterms:W3CDTF">2024-09-29T06:06:55Z</dcterms:created>
  <dcterms:modified xsi:type="dcterms:W3CDTF">2024-09-29T06:06:57Z</dcterms:modified>
</cp:coreProperties>
</file>