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6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A4FB7079-9122-43F4-998A-D3E6B4DE73F7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8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9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9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9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0B84CC-094B-4F47-BA54-6CD8085D0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2BD6D2-79BB-46DD-928E-A82398D904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70ECAB-9E80-4F99-A193-441E3CAF1B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972F53-C2C1-45F5-ADD2-987F10F06B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2D4DC7-783A-44EF-8845-935EF27F68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EBAA93-B625-41F4-AEBD-7D3D1527E3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9367A0-042A-4EE6-9312-43BA84878E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1BEEF9-BD0C-48EF-9702-82D79623D6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0337D6-3E45-4B43-90BC-837146DED9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6D4888-FA2D-402E-85AA-90E5121FD2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13CB39-03CA-41C7-AEF9-FEBF6627D1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01701BF4-76A4-4CA0-B693-99DE0A436FB0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D414508E-4185-43F7-B754-E92E03FC984F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6044111012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班主任以心关爱学生成长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班主任的角色定位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班主任的心理关爱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班主任的学生成长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班主任的团队合作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班主任的成长与反思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班主任的角色定位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班主任以心关爱学生成长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班主任是学生成长道路上重要的导师，他们肩负着辅导学生成长、维护班级秩序、与家长沟通等职责。班主任需要具备亲和力、耐心细心和管理能力等特质，以影响学生成长，扮演学生心目中的导师角色，起到桥梁作用。然而，班主任面临各种挑战，包括处理各种矛盾、应对家庭教育差异，以及疲劳与情绪管理的挑战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班主任的职责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提供学业和生活指导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辅导学生成长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监督学生行为，维护班级秩序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维护班级秩序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与家长保持沟通，了解学生情况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与家长沟通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班主任的特质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具有亲和力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具备管理能力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耐心细心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是学生心目中的导师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在学生心中拥有崇高地位，被视为榜样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起到桥梁作用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沟通学生与家长、教师之间的纽带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班主任的重要性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影响学生成长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通过言传身教，对学生成长起到重要影响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班主任的挑战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平衡不同学生之间的矛盾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处理各种矛盾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理解家庭对教育的不同期待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应对家庭教育差异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处理长时间工作带来的疲劳和情绪波动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疲劳与情绪管理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班主任的心理关爱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班主任的情感表达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关注学生内心需求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倾听学生心声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观察学生情感变化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细心体察学生情绪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表达关怀和支持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真诚关心学生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9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树立正确人生观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传递正确的价值观念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引导学生成长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帮助学生克服困难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提供解决问题的方案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鼓励勇敢面对挑战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班主任的激励方式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9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鼓励学生自信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肯定成绩，激发自信心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鼓励尝试新事物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班主任的行为示范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作为班级领导者，班主任要以身作则，守时守纪、持之以恒，为学生树立榜样，引领学生走向正确的道路。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班主任的情感呵护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细心聆听学生的心声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倾听学生心声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表达关怀举措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对学生关怀备至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建立互信关系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给予学生信任与支持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班主任的学生成长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8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班主任的学生成长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班主任在学生成长过程中扮演着重要角色，需要关注学生的学习管理、生活关怀、人际交往以及心理疏导等方面。通过细心关爱，帮助学生健康成长。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学习管理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引导学生主动学习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激发学生学习兴趣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因材施教，提高教学效果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教学策略多样化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培养学生自觉性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督促学生完成作业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https://d.book118.com/196044111012010104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17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5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班主任以心关爱学生成长</vt:lpstr>
      <vt:lpstr>目录</vt:lpstr>
      <vt:lpstr>第一章 班主任的角色定位</vt:lpstr>
      <vt:lpstr> </vt:lpstr>
      <vt:lpstr>班主任的职责</vt:lpstr>
      <vt:lpstr>班主任的特质</vt:lpstr>
      <vt:lpstr>班主任的重要性</vt:lpstr>
      <vt:lpstr>班主任的挑战</vt:lpstr>
      <vt:lpstr>第2章 班主任的心理关爱</vt:lpstr>
      <vt:lpstr>班主任的情感表达</vt:lpstr>
      <vt:lpstr>班主任的激励方式</vt:lpstr>
      <vt:lpstr> </vt:lpstr>
      <vt:lpstr>班主任的情感呵护</vt:lpstr>
      <vt:lpstr>第3章 班主任的学生成长</vt:lpstr>
      <vt:lpstr> </vt:lpstr>
      <vt:lpstr>学习管理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2024-09-29T14:06:59.557</cp:lastPrinted>
  <dcterms:created xsi:type="dcterms:W3CDTF">2024-09-29T06:06:59Z</dcterms:created>
  <dcterms:modified xsi:type="dcterms:W3CDTF">2024-09-29T06:07:01Z</dcterms:modified>
</cp:coreProperties>
</file>