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8AA4F-8466-4FFF-AC00-2182CB79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F9A85-5345-42AA-9087-ADF6B29A9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677EB-A95A-468A-9FFC-094F55EB1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7B6A2-C750-4116-B330-B7C7EC4EC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8E6413-EFA6-4A78-A6E8-E47ADC21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91FE4-B5C2-45EC-B6CA-423F6884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38E2A-1FF2-40CB-9683-185D6CEB9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100BC-E80B-4233-91CB-CD6910904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A4673-97CC-41A7-BE9C-A36B32516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52234-1254-40B9-B200-F7D5FB89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01921-3EFC-4D1F-B47A-29DE516DF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4513020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大学教务处年终工作总结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展示教务处过去一年的工作成果，增强团队凝聚力和自豪感。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促进教务处与学校其他部门的沟通和交流，共同推动学校教育教学事业的发展。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014" r="180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回顾过去一年的工作，总结经验教训，为新一年的工作提供参考和借鉴。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其他相关工作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包括与上级教育主管部门的沟通协调、与其他高校教务处的交流合作等方面。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学生服务与管理工作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包括学生咨询、学生事务处理、学生活动组织等方面。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包括教师培训、引进与培养、教师评价等方面。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教务处日常管理工作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包括教学计划管理、教学运行管理、教学质量管理、考试管理等方面。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教学改革与创新工作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包括课程建设、教学方法改革、教学资源建设等方面。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教学计划与管理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考试与成绩管理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学籍管理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教师教学评估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教务处整体工作进展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制定并实施了全年的教学计划，确保了各项教学任务的顺利进行。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完成了各类考试的组织和成绩登记工作，保障了考试的公平、公正。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对学生的入学、转学、休学、复学等学籍变动进行了及时、准确的处理。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开展了教师教学评估工作，为提升教学质量提供了有力支持。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推动了精品课程的建设，提高了课程质量和教学水平。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精品课程建设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教务系统升级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加强了实践教学的改革，增加了实践性教学环节的比重，提高了学生的实践能力。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完成了教务管理系统的升级工作，提高了教务管理的效率和准确性。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通过加强教学管理、推动教学改革等措施，有效提升了教学质量。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通过改进教学服务、优化教学环境等措施，提高了学生对教学工作的满意度。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学生满意度提高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通过升级教务管理系统、优化管理流程等措施，提高了教务管理的效率。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教务管理效率提高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通过引进优秀人才、加强教师培训等措施，提高了师资队伍的整体素质。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师资队伍建设加强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工作亮点与成绩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课程改革实施情况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课程体系优化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对全校课程进行了全面梳理和评估，淘汰了一批陈旧课程，新增了一批反映学科前沿和符合社会需求的课程，优化了课程体系结构。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课程内容更新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鼓励教师结合学科发展和社会需求，及时更新课程内容，引入最新科研成果和案例，提高课程的时效性和实用性。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课程考核方式改革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推行了形成性考核和终结性考核相结合的考核方式，注重对学生学习过程的评价，提高了考核的公正性和有效性。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38" r="10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混合式教学模式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积极推广线上线下相结合的混合式教学模式，充分利用信息技术手段，打破了传统课堂的时空限制，提高了教学效果。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案例教学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鼓励教师结合课程内容，引入实际案例进行教学，引导学生分析和解决问题，提高了学生的实践能力和综合素质。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翻转课堂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尝试开展翻转课堂等新型教学模式，让学生在课前通过在线学习等方式了解基础知识，课堂上则重点进行深入的讨论和互动，提高了学生的学习主动性和参与度。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加强对新教师和青年教师的培训，提高他们的教学能力和水平；同时鼓励教师参加学术会议和研修班等活动，拓宽视野，更新知识。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教学督导制度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建立了完善的教学督导制度，定期对全校教学工作进行检查和评估，及时发现和解决问题，保证了教学质量的稳步提升。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学生评教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定期开展学生评教活动，收集学生对教学工作的意见和建议，及时反馈给教师和管理部门，促进了教学工作的改进和提高。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167" r="18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教学质量提升举措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学生服务与管理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本年度共处理学籍变动申请XX余次，包括休学、复学、转专业等，确保学生学籍信息的准确性和完整性。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学籍变动处理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建立并完善了学籍预警机制，对学业困难学生进行及时提醒和帮扶，有效降低了学生退学率。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学籍预警机制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对学生学籍档案进行定期整理和归档，确保档案的规范性和安全性。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学籍档案管理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学籍管理情况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https://d.book118.com/196045130205010040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2024-09-07T08:06:05.766</cp:lastPrinted>
  <dcterms:created xsi:type="dcterms:W3CDTF">2024-09-07T00:06:05Z</dcterms:created>
  <dcterms:modified xsi:type="dcterms:W3CDTF">2024-09-07T00:06:08Z</dcterms:modified>
</cp:coreProperties>
</file>