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B871A-1539-470B-BE81-0D2091078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0382D-7387-4C57-B510-97D3F671C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42D44-B765-458C-B313-80788A880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D66AF-DF4D-4B26-BC94-6AF0B3C16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563298-402B-4EFB-89C2-517E084E6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9D23C0-7B24-48A9-B187-7F4063F07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51EE1D-2D95-42ED-8FD4-51E14CF27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AB4EC-3768-4529-81A0-E4C3812C4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375FD-52FF-4C1F-BA5A-64DEF7145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AC65F-4D11-4418-B8D1-661BF38A9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694EB-B31B-415C-A0B8-B24A2EC62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4523122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二极管基本应用电路及其分析方法解读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基本二极管电路概念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二极管整流电路分析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二极管限幅与钳位电路分析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二极管保护和稳压电路分析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二极管放大和开关电路分析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二极管电路分析方法总结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基本二极管电路概念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二极管由P型半导体和N型半导体组成，形成PN结，具有单向导电性。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当二极管正向偏置时，PN结导通，电流可以流过；当反向偏置时，PN结截止，电流无法通过。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二极管工作原理简述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正向导通、反向截止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PN结单向导电性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具有单向导电性，正向导通时压降较小，反向截止时漏电流很小。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普通二极管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工作于反向击穿状态，具有稳定的击穿电压，常用于稳压电路。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稳压二极管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正向导通时会发光，不同材料发出不同颜色的光，广泛应用于照明和显示领域。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发光二极管（LED）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对光敏感，光照强度变化时其电阻值会发生变化，常用于光控电路。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光敏二极管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二极管类型及特点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二极管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基本二极管电路组成要素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063" r="1706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063" r="1706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063" r="1706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7756" r="2775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电路中的核心元件，实现单向导电性或稳压、发光等功能。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为电路提供能量，使二极管正常工作。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限制电流大小，保护二极管不被烧毁。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滤波、旁路等作用，提高电路稳定性。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69" r="1896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7680" r="2768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应用领域及重要性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将交流电转换为直流电，是电源电路的重要组成部分。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提供稳定的直流电压，保证电子设备正常工作。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对信号进行放大、检波、调制等处理，实现信号传输和处理功能。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将光信号转换为电信号或电信号转换为光信号，实现光电转换功能。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整流电路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稳压电路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信号处理电路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光电转换电路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二极管整流电路分析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利用二极管的单向导电性，将交流电转换成单向脉动直流电。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电路简单，但整流效率低，输出电压脉动大，只适用于小功率场合。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半波整流电路原理与特点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全波整流电路原理与特点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利用两个二极管将交流电的正负半周都整流成单向脉动直流电。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整流效率高，输出电压脉动小，但变压器需中心抽头，电路较复杂。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利用四个二极管组成桥式电路，将交流电整流成单向脉动直流电。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整流效率高，输出电压脉动小，无需变压器中心抽头，应用广泛。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354" r="2535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桥式整流电路原理与特点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滤波电容在整流中作用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滤除整流后的高频杂波成分，使输出电压更加平滑。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减小输出电压的脉动成分，提高整流电路的输出质量。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在负载变化时，维持输出电压的稳定。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二极管限幅与钳位电路分析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332" r="27332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限幅电路是利用二极管的单向导电性，将信号的幅度限制在一定范围内，防止信号过大或过小对电路造成损害。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根据限幅方式的不同，限幅电路可分为上限幅电路、下限幅电路和双向限幅电路。其中，上限幅电路限制信号的正向幅度，下限幅电路限制信号的负向幅度，双向限幅电路则同时限制信号的正负幅度。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限幅电路工作原理及类型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https://d.book118.com/196045231225010043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2024-09-11T23:16:16.291</cp:lastPrinted>
  <dcterms:created xsi:type="dcterms:W3CDTF">2024-09-11T15:16:16Z</dcterms:created>
  <dcterms:modified xsi:type="dcterms:W3CDTF">2024-09-11T15:16:18Z</dcterms:modified>
</cp:coreProperties>
</file>