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7DB0F-5E3D-4783-B09E-F419C8264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EAA12-B292-4854-8B3E-E08DE2AC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7E816-8E1B-43BB-A588-8FC80DF41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FEEFB-B4B2-4DBD-8C60-86F1EDCA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6CDAB-472F-446A-AE6C-1B7E5B3F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1A5BA-9325-412F-8D75-AFCEDF744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FD83E-25F0-41EB-9461-F781324B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C34A4-D1AD-4EFE-AB12-A5ACDE87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FCB50-7ABC-4B90-8280-36833340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004C2-1BED-40F7-A7CD-8FD2C3C16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E066-981B-43C5-A658-78007EFD8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115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食品安全管理体系的改进和持续发展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食品安全管理体系的改进方案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食品安全管理体系的持续发展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26" b="782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通过改进和持续发展食品安全管理体系，提高食品生产、加工、运输等各环节的安全水平，保障消费者健康。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随着食品产业的快速发展，食品安全问题日益突出，需要不断完善管理体系以应对各种挑战。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符合国际标准的食品安全管理体系有助于提高企业的国际竞争力，促进食品贸易的发展。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分析存在的问题和不足，提出针对性的改进措施，如完善法规、加强监管、推广新技术等。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探讨食品安全管理体系未来发展趋势，提出可持续发展的建议和措施，如加强国际合作、推广绿色生产等。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介绍当前食品安全管理体系的运行情况，包括政策、法规、标准等方面。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国家和行业层面制定了一系列食品安全标准，涉及食品生产、加工、运输、销售等各个环节，为食品安全管理提供了依据。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国家层面已经建立了一套相对完善的食品安全法律法规体系，包括《食品安全法》等，为食品安全管理提供了基本的法律保障。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政府设立了专门的食品安全监管机构，负责对食品生产经营者进行监督检查，确保食品安全。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625" r="12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尽管有较为完善的法律法规体系，但在实际执行过程中存在监管不到位、处罚力度不够等问题。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法律法规执行不力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75" r="9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监管资源不足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部分领域和环节的食品安全标准缺失或陈旧，不能适应食品产业发展的需要。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食品安全监管涉及多个部门和环节，目前监管资源不足，导致监管效率低下。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食品安全直接关系到公众身体健康和生命安全，改进食品安全管理体系是保障公众健康的必然要求。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完善的食品安全管理体系有助于提高食品产业的整体水平和竞争力，推动食品产业健康发展。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促进食品产业发展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食品安全问题容易引发社会关注和舆论压力，改进食品安全管理体系有助于维护社会稳定和政府形象。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食品安全管理体系的改进方案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强化食品安全责任制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明确各级管理人员和操作人员的食品安全责任，建立奖惩机制，确保责任到人。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制定全面的食品安全管理制度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包括食品采购、加工、储存、运输等各环节的管理规定，确保食品安全全程可控。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优化食品安全流程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通过简化和优化食品安全管理流程，提高工作效率，减少食品安全风险。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加强食品安全技能培训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针对不同岗位的员工，开展专业的食品安全技能培训，提高员工的食品安全操作技能。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建立员工健康管理档案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对员工进行定期体检和健康管理，确保员工身体健康，减少食品污染风险。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提高员工食品安全意识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通过定期培训和宣传，提高员工对食品安全的重视程度和自我保护意识。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加强食品安全检测能力建设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提高食品安全检测机构的检测能力和水平，确保检测结果准确可靠。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建立食品安全追溯体系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通过建立食品安全追溯体系，实现食品从农田到餐桌的全过程监管，确保食品来源可追溯、去向可查证。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完善食品安全监管体系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建立政府、企业和消费者共同参与的食品安全监管体系，形成全方位的监管合力。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强化食品安全监管和检测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https://d.book118.com/196051154120010040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2024-09-06T21:51:18.840</cp:lastPrinted>
  <dcterms:created xsi:type="dcterms:W3CDTF">2024-09-06T13:51:18Z</dcterms:created>
  <dcterms:modified xsi:type="dcterms:W3CDTF">2024-09-06T13:51:20Z</dcterms:modified>
</cp:coreProperties>
</file>