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57B77-B4AF-4FA5-AD8E-4423957F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71724-0D18-4B62-BBB9-35F608756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FF091-F792-4D3A-92AF-215AC595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9F718-132E-400E-8E8B-94166DB4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CD266-A3C3-4A49-8EF4-B638B619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421B9-4294-4B64-A9DA-AF96476DC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6DE32-D838-4EAA-9955-0AF0CF03A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6C937-A3FE-4771-99CB-5F02BF53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607CC-40A7-4B8A-8455-91B6F46F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E766-945F-465B-B98A-49C059D0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032B1-D5A2-4FEA-AC16-99A2C935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57" r:id="rId2"/>
    <p:sldLayoutId id="2147487658" r:id="rId3"/>
    <p:sldLayoutId id="2147487659" r:id="rId4"/>
    <p:sldLayoutId id="2147487660" r:id="rId5"/>
    <p:sldLayoutId id="2147487661" r:id="rId6"/>
    <p:sldLayoutId id="2147487662" r:id="rId7"/>
    <p:sldLayoutId id="2147487663" r:id="rId8"/>
    <p:sldLayoutId id="2147487664" r:id="rId9"/>
    <p:sldLayoutId id="2147487665" r:id="rId10"/>
    <p:sldLayoutId id="214748766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22" Type="http://schemas.openxmlformats.org/officeDocument/2006/relationships/tags" Target="../tags/tag278.xml" /><Relationship Id="rId23" Type="http://schemas.openxmlformats.org/officeDocument/2006/relationships/tags" Target="../tags/tag279.xml" /><Relationship Id="rId24" Type="http://schemas.openxmlformats.org/officeDocument/2006/relationships/tags" Target="../tags/tag280.xml" /><Relationship Id="rId25" Type="http://schemas.openxmlformats.org/officeDocument/2006/relationships/tags" Target="../tags/tag281.xml" /><Relationship Id="rId26" Type="http://schemas.openxmlformats.org/officeDocument/2006/relationships/tags" Target="../tags/tag282.xml" /><Relationship Id="rId27" Type="http://schemas.openxmlformats.org/officeDocument/2006/relationships/tags" Target="../tags/tag283.xml" /><Relationship Id="rId28" Type="http://schemas.openxmlformats.org/officeDocument/2006/relationships/tags" Target="../tags/tag284.xml" /><Relationship Id="rId29" Type="http://schemas.openxmlformats.org/officeDocument/2006/relationships/tags" Target="../tags/tag285.xml" /><Relationship Id="rId3" Type="http://schemas.openxmlformats.org/officeDocument/2006/relationships/tags" Target="../tags/tag259.xml" /><Relationship Id="rId30" Type="http://schemas.openxmlformats.org/officeDocument/2006/relationships/tags" Target="../tags/tag286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22421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供应链管理下库存管理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供应链管理概述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库存管理在供应链管理中的地位和作用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库存管理的基本方法和技术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库存管理与供应链其他环节的协同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库存管理优化策略与实践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供应链管理概述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供应链管理的定义和重要性</a:t>
            </a:r>
            <a:endParaRPr lang="zh-CN" altLang="en-US"/>
          </a:p>
        </p:txBody>
      </p:sp>
      <p:sp>
        <p:nvSpPr>
          <p:cNvPr id="1049014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供应链管理是一种对商品、服务和信息从供应商到最终消费者的整个网络的管理过程。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2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8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供应链管理的重要性在于优化成本、提高效率、增强竞争力。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有效的供应链管理可以减少库存成本、降低运营风险、提高客户满意度。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38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44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 fontScale="9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供应链管理能够协调和整合供应商、制造商、分销商和零售商等各方的资源和活动，实现整个供应链的优化。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供应链管理的基本原则和目标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 rot="204112">
            <a:off x="694800" y="2425449"/>
            <a:ext cx="4960458" cy="258845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701129" y="2426714"/>
            <a:ext cx="4960458" cy="25884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987820" y="2627968"/>
            <a:ext cx="4406061" cy="213721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原则：合作、协调、共享、共赢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 rot="204112">
            <a:off x="6529888" y="2425449"/>
            <a:ext cx="4960458" cy="258845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7"/>
          <p:cNvSpPr/>
          <p:nvPr>
            <p:custDataLst>
              <p:tags r:id="rId6"/>
            </p:custDataLst>
          </p:nvPr>
        </p:nvSpPr>
        <p:spPr>
          <a:xfrm>
            <a:off x="6536217" y="2426714"/>
            <a:ext cx="4960458" cy="25884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6824174" y="2627968"/>
            <a:ext cx="4406061" cy="213721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目标：提高效率、降低成本、优化资源配置、提升企业竞争力</a:t>
            </a:r>
            <a:endParaRPr lang="zh-CN" altLang="en-US" sz="5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供应链管理的实施步骤</a:t>
            </a:r>
            <a:endParaRPr lang="zh-CN" altLang="en-US"/>
          </a:p>
        </p:txBody>
      </p:sp>
      <p:sp>
        <p:nvSpPr>
          <p:cNvPr id="104912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3273" y="1876221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1408" y="4144903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4"/>
            </p:custDataLst>
          </p:nvPr>
        </p:nvSpPr>
        <p:spPr>
          <a:xfrm>
            <a:off x="799855" y="2541568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01879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99855" y="3121870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确定目标：明确供应链管理的目标，如降低成本、提高效率等。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555" y="1875596"/>
            <a:ext cx="700117" cy="20371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064" y="4144903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8"/>
          <p:cNvSpPr/>
          <p:nvPr>
            <p:custDataLst>
              <p:tags r:id="rId9"/>
            </p:custDataLst>
          </p:nvPr>
        </p:nvSpPr>
        <p:spPr>
          <a:xfrm>
            <a:off x="5181511" y="2541568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9"/>
          <p:cNvSpPr/>
          <p:nvPr>
            <p:custDataLst>
              <p:tags r:id="rId10"/>
            </p:custDataLst>
          </p:nvPr>
        </p:nvSpPr>
        <p:spPr>
          <a:xfrm flipV="1">
            <a:off x="5077082" y="2018796"/>
            <a:ext cx="2037192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511" y="3121870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制定计划：根据分析结果制定详细的实施计划，包括供应商选择、物流优化等。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7321" y="190686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5456" y="4174918"/>
            <a:ext cx="665558" cy="18292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4"/>
            </p:custDataLst>
          </p:nvPr>
        </p:nvSpPr>
        <p:spPr>
          <a:xfrm>
            <a:off x="7373278" y="2572209"/>
            <a:ext cx="1829242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5"/>
            </p:custDataLst>
          </p:nvPr>
        </p:nvSpPr>
        <p:spPr>
          <a:xfrm flipV="1">
            <a:off x="7269474" y="204943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3278" y="3152511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实施改进：按照计划逐步实施供应链管理改进措施，确保改进效果。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3789" y="188685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1923" y="4156158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1"/>
          <p:cNvSpPr/>
          <p:nvPr>
            <p:custDataLst>
              <p:tags r:id="rId19"/>
            </p:custDataLst>
          </p:nvPr>
        </p:nvSpPr>
        <p:spPr>
          <a:xfrm>
            <a:off x="2990996" y="2551573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2"/>
          <p:cNvSpPr/>
          <p:nvPr>
            <p:custDataLst>
              <p:tags r:id="rId20"/>
            </p:custDataLst>
          </p:nvPr>
        </p:nvSpPr>
        <p:spPr>
          <a:xfrm flipV="1">
            <a:off x="2885941" y="202942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89745" y="3131875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分析现状：对现有供应链进行全面分析，了解存在的问题和改进空间。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8462" y="190686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5971" y="4174918"/>
            <a:ext cx="665558" cy="18292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25"/>
          <p:cNvSpPr/>
          <p:nvPr>
            <p:custDataLst>
              <p:tags r:id="rId24"/>
            </p:custDataLst>
          </p:nvPr>
        </p:nvSpPr>
        <p:spPr>
          <a:xfrm>
            <a:off x="9563793" y="2572209"/>
            <a:ext cx="1829242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6"/>
          <p:cNvSpPr/>
          <p:nvPr>
            <p:custDataLst>
              <p:tags r:id="rId25"/>
            </p:custDataLst>
          </p:nvPr>
        </p:nvSpPr>
        <p:spPr>
          <a:xfrm flipV="1">
            <a:off x="9460615" y="204943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3793" y="3152511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监控与评估：对改进后的供应链进行持续监控和评估，确保改进成果的可持续性。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库存管理在供应链管理中的地位和作用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库存管理的定义和目标</a:t>
            </a:r>
            <a:endParaRPr lang="zh-CN" altLang="en-US"/>
          </a:p>
        </p:txBody>
      </p:sp>
      <p:sp>
        <p:nvSpPr>
          <p:cNvPr id="104926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822448" y="1940122"/>
            <a:ext cx="5021969" cy="3561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矩形 48"/>
          <p:cNvSpPr/>
          <p:nvPr>
            <p:custDataLst>
              <p:tags r:id="rId3"/>
            </p:custDataLst>
          </p:nvPr>
        </p:nvSpPr>
        <p:spPr>
          <a:xfrm>
            <a:off x="694800" y="2453841"/>
            <a:ext cx="255206" cy="2571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52"/>
          <p:cNvSpPr txBox="1"/>
          <p:nvPr>
            <p:custDataLst>
              <p:tags r:id="rId4"/>
            </p:custDataLst>
          </p:nvPr>
        </p:nvSpPr>
        <p:spPr>
          <a:xfrm>
            <a:off x="1185993" y="2242346"/>
            <a:ext cx="4337691" cy="24013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库存管理的定义：库存管理是指对企业的库存进行计划、组织、协调和控制的一系列活动，旨在优化资源利用和提高运营效率。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4613" y="1940122"/>
            <a:ext cx="5021969" cy="3561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0"/>
          <p:cNvSpPr/>
          <p:nvPr>
            <p:custDataLst>
              <p:tags r:id="rId6"/>
            </p:custDataLst>
          </p:nvPr>
        </p:nvSpPr>
        <p:spPr>
          <a:xfrm>
            <a:off x="6346966" y="2453841"/>
            <a:ext cx="255206" cy="257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3"/>
          <p:cNvSpPr txBox="1"/>
          <p:nvPr>
            <p:custDataLst>
              <p:tags r:id="rId7"/>
            </p:custDataLst>
          </p:nvPr>
        </p:nvSpPr>
        <p:spPr>
          <a:xfrm>
            <a:off x="6838159" y="2242346"/>
            <a:ext cx="4337691" cy="24013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库存管理的目标：库存管理的目标是确保库存的合理配置，以满足生产和销售的需求，同时降低库存成本并保持库存的稳定性。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库存管理在供应链中的作用</a:t>
            </a:r>
            <a:endParaRPr lang="zh-CN" altLang="en-US"/>
          </a:p>
        </p:txBody>
      </p:sp>
      <p:sp>
        <p:nvSpPr>
          <p:cNvPr id="1049312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库存管理在供应链中起到平衡供需、缓解压力的作用，避免生产过剩或供应不足的情况发生。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8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库存管理能够优化物流运作，提高物流效率，降低物流成本，增强供应链的竞争力。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库存管理可以协调和整合供应链中的各个环节，确保供应链的顺畅运作，提高整体运营效率。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0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库存管理还能起到风险控制的作用，通过合理的库存配置和调度，降低供应链中的不确定性和风险。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库存管理策略的制定和实施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库存管理策略的协同：加强与供应商、客户等合作伙伴的协同，实现信息共享和资源整合，共同制定库存管理策略，提高整个供应链的效率和灵活性。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库存管理策略的优化：根据实际运营情况和市场反馈，不断优化库存管理策略，提高库存周转率、降低库存成本，提升企业的竞争力和盈利能力。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库存管理策略的实施：通过有效的库存控制手段，如实时监控、定期盘点、数据分析等，确保库存管理策略的有效执行，同时及时调整策略以适应市场变化和客户需求的变化。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库存管理策略的制定：根据市场需求、产品特性、企业战略等因素，制定合理的库存管理策略，包括库存水平、补货方式、库存分配等方面的决策。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3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库存管理的基本方法和技术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ABC分类法</a:t>
            </a:r>
            <a:endParaRPr lang="zh-CN" altLang="en-US"/>
          </a:p>
        </p:txBody>
      </p:sp>
      <p:sp>
        <p:nvSpPr>
          <p:cNvPr id="1049488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定义：根据库存物品的重要程度将物品分为A、B、C三类，其中A类物品最为重要，B类次之，C类最不重要。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实施步骤：对库存物品进行分类，确定各类物品的数量和价值占比，针对不同类别的物品采取不同的管理策略。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优点：能够突出重点，集中精力管理好最重要的物品，提高库存管理的效率。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缺点：分类标准可能存在主观性，且对于一些数量少但价值高的物品可能不够重视。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实时库存更新法</a:t>
            </a:r>
            <a:endParaRPr lang="zh-CN" altLang="en-US"/>
          </a:p>
        </p:txBody>
      </p:sp>
      <p:sp>
        <p:nvSpPr>
          <p:cNvPr id="104954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实施方法：通过采用自动化系统和信息技术，实现库存数据的实时采集、传输和处理，并与采购、生产和销售等环节进行集成管理。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定义：实时库存更新法是一种库存管理技术，通过实时跟踪库存变化，及时更新库存数据，以实现库存的有效管理。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优点：能够实时掌握库存情况，及时发现和解决库存问题，提高库存准确性，减少缺货和滞销风险。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适用范围：适用于需要快速响应市场需求的行业，如零售、物流、制造业等。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定期库存盘点法</a:t>
            </a:r>
            <a:endParaRPr lang="zh-CN" altLang="en-US"/>
          </a:p>
        </p:txBody>
      </p:sp>
      <p:sp>
        <p:nvSpPr>
          <p:cNvPr id="1049612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6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4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8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定期库存盘点法：对库存物品进行定期检查和清点，确保库存数据准确可靠。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需求预测法：根据历史销售数据和市场趋势预测未来需求，提前安排库存和采购计划。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实时库存更新法：通过实时记录出入库数据，及时更新库存信息，避免库存积压和浪费。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ABC分类法：根据物品的重要性和价值进行分类管理，重点管理重要物品。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实时监控技术</a:t>
            </a:r>
            <a:endParaRPr lang="zh-CN" altLang="en-US"/>
          </a:p>
        </p:txBody>
      </p:sp>
      <p:sp>
        <p:nvSpPr>
          <p:cNvPr id="1049690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4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6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8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0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2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6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8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0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2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4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实时库存监控系统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实时数据分析与优化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实时预警与报警机制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实时数据采集与传输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https://d.book118.com/196052242122010051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1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1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1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1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供应链管理下库存管理</vt:lpstr>
      <vt:lpstr>目录</vt:lpstr>
      <vt:lpstr>添加章节标题</vt:lpstr>
      <vt:lpstr>供应链管理概述</vt:lpstr>
      <vt:lpstr>供应链管理的定义和重要性</vt:lpstr>
      <vt:lpstr>供应链管理的基本原则和目标</vt:lpstr>
      <vt:lpstr>供应链管理的实施步骤</vt:lpstr>
      <vt:lpstr>库存管理在供应链管理中的地位和作用</vt:lpstr>
      <vt:lpstr>库存管理的定义和目标</vt:lpstr>
      <vt:lpstr>库存管理在供应链中的作用</vt:lpstr>
      <vt:lpstr>库存管理策略的制定和实施</vt:lpstr>
      <vt:lpstr>库存管理的基本方法和技术</vt:lpstr>
      <vt:lpstr>ABC分类法</vt:lpstr>
      <vt:lpstr>实时库存更新法</vt:lpstr>
      <vt:lpstr>定期库存盘点法</vt:lpstr>
      <vt:lpstr>实时监控技术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2024-09-17T07:22:14.330</cp:lastPrinted>
  <dcterms:created xsi:type="dcterms:W3CDTF">2024-09-16T23:22:14Z</dcterms:created>
  <dcterms:modified xsi:type="dcterms:W3CDTF">2024-09-16T23:22:16Z</dcterms:modified>
</cp:coreProperties>
</file>