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73775-406B-43A8-BB84-CC580302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406C6-0195-4A68-AB52-F0C8297E3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DDFF3-FBB2-4375-8F37-C6F68DEE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F40A4-7250-4126-B60E-61EB90FF5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EC9DA-BE15-4954-9DC0-EF1A232E1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1C4BF-6E2F-4959-87BC-05A6E29A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A7651-32B1-41A1-BA6B-CF703C64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49275-3CBA-45CF-A37C-BE29B16B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4AAB7-7D70-4180-99CA-DE200BAD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1FBC-062E-47E0-A13F-D1E81829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C1B41-723B-40C6-9848-A2695A59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3021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有效协调不同利益关系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利益关系概述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识别与分析利益关系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协调策略与方法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应对挑战与困难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实践案例与经验分享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利益关系概述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利益关系是指不同利益主体之间在利益分配、利益实现和利益调整等方面形成的相互关系。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多样性、复杂性、动态性和矛盾性。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利益关系特点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协调利益关系有助于减少社会矛盾和冲突，维护社会稳定。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政治民主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合理的利益关系能够调动各方面的积极性，促进经济发展。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协调利益关系有助于实现社会公正和平等，推动政治民主化进程。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生态利益关系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涉及生态环境和自然资源的利用与保护关系，如环境污染治理、生态补偿等。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文化利益关系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涉及文化资源和文化权益的分配关系，如知识产权保护、文化遗产继承等。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社会利益关系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涉及社会资源和社会福利的分配关系，如教育、医疗、就业等领域的利益关系。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涉及经济利益分配和调整的关系，如企业内部的利润分配、国家与企业的税收关系等。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政治利益关系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涉及政治权力和政治地位的关系，如政党之间的竞争与合作、民族之间的政治关系等。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利益关系的类型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识别与分析利益关系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内部利益相关者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包括企业股东、员工、管理层等，他们对企业的运营和决策有直接影响。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外部利益相关者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包括客户、供应商、竞争对手、政府机构、社区等，他们与企业的利益关系间接但重要。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潜在利益相关者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可能包括未来股东、潜在投资者、新市场客户等，他们对企业的未来发展具有潜在影响。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识别利益相关者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政治利益诉求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政府机构对企业有监管和引导作用，企业需要遵守政策法规，同时争取政策支持和优惠。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经济利益诉求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股东追求投资回报，员工期望获得合理薪酬和福利，客户追求优质产品和服务等。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社会利益诉求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企业需要关注环境保护、社会公益和道德伦理等方面，以符合社会期望和法规要求。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分析利益诉求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识别不同利益相关者之间可能存在的利益冲突，如股东与管理层之间的代理问题、企业与竞争对手之间的市场争夺等。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分析利益冲突的激烈程度和可能对企业造成的影响，以便制定相应的应对策略。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冲突程度评估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根据利益冲突的性质和影响程度，制定相应的解决方案，如通过协商、调解或诉讼等方式解决争议。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评估利益冲突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协调策略与方法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确定沟通目标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明确沟通的目的和预期结果，以便有针对性地开展沟通活动。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选择沟通方式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根据利益相关方的特点和需求，选择合适的沟通方式，如面对面会议、电话会议、电子邮件等。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确定沟通的时间、地点、参与人员等，确保沟通活动的顺利进行。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分析利益关系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深入了解各利益相关方的利益诉求和关注点，为制定协调方案提供依据。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制定协调目标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明确协调的目标和原则，确保方案符合各方的共同利益。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设计协调措施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根据利益关系分析的结果，制定相应的协调措施，如政策调整、资源分配、利益补偿等。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制定协调方案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https://d.book118.com/196053021042010045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2024-09-13T22:43:48.755</cp:lastPrinted>
  <dcterms:created xsi:type="dcterms:W3CDTF">2024-09-13T14:43:48Z</dcterms:created>
  <dcterms:modified xsi:type="dcterms:W3CDTF">2024-09-13T14:43:50Z</dcterms:modified>
</cp:coreProperties>
</file>