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F07DF-1A0B-4457-A9AF-3C24B3EEF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3AC9A-FF82-42DD-AC5C-947A9C4EB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295D7-FFDC-4045-AD12-5F3676D71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1B6B4-0975-4462-98E2-B4B4E42F5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E6C80-0DC3-4081-AC76-32D5256F1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65F828-BEF7-4042-B5BA-708E41A6B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E8711-5E71-4BC2-BD7E-840816598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D03FC-B97E-49B5-A5D0-A2DFCC533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AF60E-E66F-4037-AF60-016C3F500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EFF07-461E-4786-B6DA-DD592E321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2CD9F-7DA2-4359-8714-733E6FA9F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53024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新生儿小头症的护理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新生儿小头症的概述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新生儿小头症的护理原则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新生儿小头症的家庭护理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新生儿小头症的康复治疗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新生儿小头症的预防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新生儿小头症的概述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31" r="288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50" r="302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新生儿小头症是一种罕见的神经系统发育障碍，表现为头围明显小于正常值。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通常伴有生长发育迟缓、智力障碍、癫痫发作等症状，严重程度因个体差异而异。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主要病因是遗传因素和环境因素相互作用，可能导致胎儿脑发育异常。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涉及多个基因和环境因素的相互作用，导致神经元增殖和髓鞘形成异常。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头围明显小于正常值，生长发育迟缓，智力障碍，癫痫发作等。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通过头围测量、神经影像学检查和智力评估等综合手段进行诊断。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新生儿小头症的护理原则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定期更换尿布和衣物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保持新生儿皮肤清洁干燥，预防尿布疹和皮肤感染。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定期洗澡和清洁口腔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洗澡有助于皮肤清洁，口腔清洁可预防鹅口疮等口腔感染。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保持适宜的室内温度和湿度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新生儿体温调节中枢尚未发育完全，需要维持室内温度在22-24℃，湿度在55%-65%。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提倡母乳喂养，母乳含有丰富的营养和免疫活性物质，有助于提高新生儿免疫力。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按需喂养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注意喂奶姿势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新生儿胃容量较小，需要频繁进食，应按需喂养，但要避免过度喂养。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正确的喂奶姿势可以减少溢奶和窒息的风险。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新生儿体温调节中枢尚未发育完全，应注意监测体温，如有异常及时处理。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185" r="14185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新生儿黄疸是常见现象，但如果出现异常升高或持续时间过长，应及时就医。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注意黄疸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新生儿免疫力较低，应避免接触感染源，注意手卫生和环境消毒。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新生儿小头症的家庭护理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https://d.book118.com/196053024004010050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2024-09-15T01:48:02.414</cp:lastPrinted>
  <dcterms:created xsi:type="dcterms:W3CDTF">2024-09-14T17:48:02Z</dcterms:created>
  <dcterms:modified xsi:type="dcterms:W3CDTF">2024-09-14T17:48:04Z</dcterms:modified>
</cp:coreProperties>
</file>