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5B9D2-E50D-4E22-8308-6DEC992E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82A38-FE3A-4117-B954-10BFB3EFE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11DE9-4D8D-4B94-B644-32827D9E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8B3FD-5427-4862-967F-2422628A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BC170-4327-460B-844F-E56DE1138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114A4-1936-4808-BB08-255FA2F82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B3489-4C77-44E0-810F-004AD751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9DD94-7AC3-42CF-BCC2-D3EF3986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0CA93-114F-46E1-8A0C-C4CA90D4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EEA19-15F0-4C82-85F2-1E0B6038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9B812-867D-43BC-BB8B-BCB08906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3202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全员培训项目 金属包装容器公司人力资源培训策略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培训项目背景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公司历史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金属包装容器公司成立于1990年，专注于金属包装产品的研发、生产和销售。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公司产品广泛应用于食品、饮料、化妆品等行业，销售网络覆盖全国及海外市场。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拥有员工500余人，其中专业技术人员占比超过30%。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随着市场竞争加剧，公司需要不断提升员工的专业技能和素质以保持竞争优势。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新员工占比高，需要快速融入公司文化和业务，提高工作效率。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公司业务不断拓展，需要员工掌握新的知识和技能以适应发展需求。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提高员工专业技能和素质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通过培训使员工具备扎实的专业知识和技能，提升个人和团队的工作效率。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培养团队合作精神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强化员工之间的沟通与协作能力，形成良好的工作氛围。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促进公司业务发展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通过培训满足公司业务拓展的需求，提升公司的市场竞争力。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销售与市场技能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提高员工在团队中的沟通能力和协作精神，以促进工作效率。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培训员工了解市场需求、产品推广和客户关系维护等技能。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培训员工掌握金属包装容器生产的各项技能，包括操作设备、检测质量等。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使员工全面了解金属包装容器的种类、用途和性能等。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让员工了解国内外金属包装容器行业的现状和发展趋势。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培训员工掌握安全操作规程和环保法规，确保企业合规发展。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培养员工良好的职业态度和职业道德，树立正确的职业观念。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激发员工的创新意识，鼓励员工提出改进意见和建议。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强化员工的团队意识和协作精神，提高整体战斗力。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态度与意识培训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课堂讲授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培训方法与工具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利用在线学习平台，方便员工随时随地学习。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通过实际操作，使员工掌握技能。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通过专业讲师的讲解，传授理论知识。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通过分析实际案例，提高员工分析和解决问题的能力。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通过调查问卷、访谈等方式了解员工培训需求，明确培训目标。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根据需求分析结果，制定详细的培训计划，包括培训内容、时间、方式等。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根据实际情况及时调整培训计划，确保培训效果。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https://d.book118.com/196053202020010100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2024-09-23T23:19:41.566</cp:lastPrinted>
  <dcterms:created xsi:type="dcterms:W3CDTF">2024-09-23T15:19:41Z</dcterms:created>
  <dcterms:modified xsi:type="dcterms:W3CDTF">2024-09-23T15:19:43Z</dcterms:modified>
</cp:coreProperties>
</file>