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DF40F-67C4-4A74-9B8F-89DE455F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FD6D9-9FAC-4351-AC67-AF054AEF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AD69E-0912-4845-93FF-359761AD1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CFA2C-6963-4EB3-85D2-1B3A00B2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B95CE-2C57-46D5-91A6-E5FD7CA0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819495-FD95-461F-AF84-C599EBC1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BF55F-6A7B-41FC-AE8A-36EBED59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8008E-237D-4D9C-B248-6B218A762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D98CE-D9E7-4756-9868-BC2A3AB05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E19D9-1EDB-41C3-B496-BE5034FA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5B96F-0CEF-4295-8093-57BE6680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3230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计算机网络课件 - 局域网和城域网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局域网设备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城域网概述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城域网技术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城域网设备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局域网与城域网的比较和选择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40" r="360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局域网通常由一组相互连接的计算机和其他设备组成，这些设备位于同一建筑物、校园或地理区域。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局域网（Local Area Network，LAN）是指在一定区域内使用的计算机网络，覆盖范围通常在几十米到几公里之间。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局域网的传输速率非常高，通常在10Mbps到1Gbps之间。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高传输速率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局域网覆盖的地理范围有限，通常局限于建筑物、校园或特定区域。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有限地理范围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局域网通常使用同轴电缆、双绞线、光纤等传输介质进行数据传输。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传输介质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局域网可以提供多种服务和应用，如文件共享、打印机共享、电子邮件、Web浏览等。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多种服务和应用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网状拓扑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没有固定的结构，每台计算机可以与任何其他计算机通信。这种拓扑结构提供了高可靠性，但需要更多的设备和电缆。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总线型拓扑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所有计算机连接到一个中心线上，数据沿着这条线发送。这种拓扑结构简单，但容易发生故障，因为如果中心线出现故障，整个网络将无法工作。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每台计算机都直接连接到中央设备（如集线器或交换机），如果中央设备出现故障，整个网络将无法工作。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环型拓扑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计算机连接成环状，数据在环中单向流动。这种拓扑结构可以防止数据冲突，但如果环中任何一点出现故障，整个网络将无法工作。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局域网的拓扑结构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以太网是一种常见的局域网技术，它使用CSMA/CD协议来控制网络中的数据传输。以太网技术具有简单、灵活、可靠和经济实惠等特点，因此在许多企业和组织中得到广泛应用。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以太网技术概述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以太网帧是数据传输的基本单位，它由目标地址、源地址、类型/长度、数据和校验和等部分组成。通过这种帧结构，以太网能够高效地传输数据，并确保数据的完整性和准确性。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以太网帧结构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以太网技术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无线局域网（WLAN）是一种利用无线通信技术在局域范围内实现信息传输的技术。与传统的有线局域网相比，无线局域网具有灵活性高、易于扩展和维护等优点。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无线局域网的组成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无线局域网主要由无线网卡、接入点（AP）和网络管理软件等部分组成。通过这些组件，无线局域网能够提供高速、可靠的数据传输服务，满足各种应用需求。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无线局域网技术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虚拟专用网络概述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虚拟专用网络（VPN）是一种利用公共网络资源建立起来的虚拟私有网络。通过这种网络，用户可以远程访问企业内部的资源，并保证数据传输的安全性和机密性。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VPN的优点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VPN具有灵活、可扩展、安全可靠和经济实惠等优点。通过VPN，企业可以在不增加硬件设备投入的情况下，实现远程办公、数据传输和资源共享等功能，提高工作效率和降低运营成本。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虚拟专用网络（VPN）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路由器的主要功能包括路由选择、网络地址转换、防火墙等，能够提高网络的稳定性和安全性。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路由器的种类繁多，根据不同的应用场景可以选择不同的路由器，如企业级路由器、家庭路由器等。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路由器是用于连接不同网络的设备，能够将多个网络连接在一起，实现网络之间的数据传输和通信。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交换机是一种基于MAC地址识别和数据交换的设备，能够实现多个设备之间的数据传输和通信。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交换机的主要功能包括数据交换、广播风暴抑制、端口管理、VLAN划分等，能够提高网络的性能和安全性。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交换机的种类也很多，如以太网交换机、光纤交换机等，适用于不同的应用场景。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集线器是一种简单的网络设备，能够将多个网络节点连接在一起，实现数据的集中传输。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集线器的主要功能包括信号放大和中继、端口汇聚等，能够提高网络的覆盖范围和传输距离。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集线器的种类也很多，如智能集线器、堆叠式集线器等，适用于不同的应用场景。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集线器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城域网概述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https://d.book118.com/196053230102010035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2024-09-05T04:17:12.713</cp:lastPrinted>
  <dcterms:created xsi:type="dcterms:W3CDTF">2024-09-04T20:17:12Z</dcterms:created>
  <dcterms:modified xsi:type="dcterms:W3CDTF">2024-09-04T20:17:14Z</dcterms:modified>
</cp:coreProperties>
</file>