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C755B6-E368-4C55-A979-FFA363CBB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1B7507-E169-436D-B6AD-B6E5041BD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9FD5B6-B189-4A1C-AF20-0DA089309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B28EE2-A4E9-4AA1-87AC-5325B03D71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3A6A79-AE23-48A3-B6ED-96BDC1A9EA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E00A0F-06F9-423F-B0A3-5D6BFDBFFD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D4047C-D8B5-4F55-9217-DDF385C5AB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B1F269-A013-446D-874C-1E1039CA3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5B864-7657-450F-B7DA-936CE97CA3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629B9-3B8D-4D78-9A37-6E5E5E9F1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7DE35-27BF-4F9C-AEDE-C4BBB58D0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54120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库存周转率与库存管理</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库存周转率概述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库存管理基本原则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影响库存周转率因素分析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提高库存周转率方法探讨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库存周转率与企业经营绩效关系研究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库存周转率概述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评估存货管理效率</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通过计算库存周转率，可以了解企业存货的流转速度，进而评估存货管理的效率。</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库存周转率意义</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它是衡量和评价企业购入存货、投入生产、销售收回等各环节管理状况的综合性指标，具体意义包括以下几点</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库存周转率定义</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库存周转率是指企业在一定时期内存货周转的次数，反映存货的流动性及存货资金占用量是否合理。</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预测未来需求</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通过分析历史库存周转率数据，可以预测未来市场需求趋势，为企业制定合理的生产和销售计划提供依据。</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优化资金结构</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库存周转率的高低直接影响企业的资金占用情况。通过提高库存周转率，可以优化企业的资金结构，降低资金成本。</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表示在一定时期内，企业的存货周转次数。周转率越高，说明存货的流动性越强，资金利用效率越高。</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指企业在销售商品或提供劳务过程中所发生的成本，包括直接材料、直接人工和制造费用等。</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库存周转率 = 销售成本 / 平均存货余额</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指企业在一定时期内（通常为一年）存货的平均余额，可以通过期初存货余额与期末存货余额的平均值来计算。</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销售成本</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计算公式</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平均存货余额</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库存周转率</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计算公式及解释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不同行业的库存周转率标准存在差异。一般来说，快消品行业的库存周转率较高，而重工业或奢侈品行业的库存周转率相对较低。这主要是由于不同行业的市场需求、产品特性和供应链管理等因素决定的。</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企业可以将自身的库存周转率与同行业其他企业或行业平均水平进行对比分析。通过对比分析，可以了解自身在库存管理方面的优势和不足，进而采取针对性的改进措施。例如，如果企业的库存周转率低于行业平均水平，可能需要优化采购策略、提高销售效率或改进生产流程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行业标准</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对比分析</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库存管理基本原则</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为防止未来物资供应或需求的不确定性因素而准备的缓冲库存。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安全库存定义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292" b="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安全库存设置方法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542" r="14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安全库存调整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基于历史数据、市场预测和供应链稳定性等因素，采用科学的方法进行计算和设定。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定期评估安全库存水平，根据实际情况进行调整，以确保库存既能满足需求，又不会造成过多积压。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合理设置安全库存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50" r="62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先进先出定义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按照物资入库的时间顺序进行出库，先入库的物资先出库。</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先进先出实施方式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采用货架管理、批次管理等手段，确保先入库的物资能够优先被使用或销售。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先进先出意义</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避免物资过期、陈旧或贬值，保证物资质量，降低库存成本。</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先进先出原则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定期盘点流程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制定盘点计划、组织盘点人员、进行现场盘点、核对盘点结果、处理盘点差异。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定期盘点意义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及时发现并解决库存管理中存在的问题，确保库存数据的准确性和可靠性，为企业的决策提供支持。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定期盘点定义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按照规定的时间周期对库存进行全面清点，以确保账实相符。</a:t>
            </a:r>
          </a:p>
        </p:txBody>
      </p:sp>
      <p:pic>
        <p:nvPicPr>
          <p:cNvPr id="10" name="Picture 10"/>
          <p:cNvPicPr>
            <a:picLocks noChangeAspect="1"/>
          </p:cNvPicPr>
          <p:nvPr/>
        </p:nvPicPr>
        <p:blipFill>
          <a:blip r:embed="rId2"/>
          <a:srcRect l="17417" r="174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定期盘点制度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影响库存周转率因素分析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采购策略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不同的采购策略会对库存周转率产生直接影响。例如，定期采购、定量采购、JIT（准时制）采购等策略的选择，将决定库存水平以及库存周转的速度。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供应商选择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供应商的稳定性、交货期、产品质量等因素都会影响库存周转率。优质的供应商能够减少库存积压和缺货风险，从而提高库存周转率。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采购策略与供应商选择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78" r="1757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生产计划的合理性和准确性对库存周转率至关重要。过度生产将导致库存积压，而生产不足则可能引发缺货问题，两者都会对库存周转率产生负面影响。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生产计划</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销售预测的准确性直接影响库存周转率。准确的销售预测能够帮助企业合理安排生产和采购计划，避免库存积压或缺货现象。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销售预测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生产计划与销售预测准确性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https://d.book118.com/196054120041010052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2024-09-18T11:15:37.170</cp:lastPrinted>
  <dcterms:created xsi:type="dcterms:W3CDTF">2024-09-18T03:15:37Z</dcterms:created>
  <dcterms:modified xsi:type="dcterms:W3CDTF">2024-09-18T03:15:39Z</dcterms:modified>
</cp:coreProperties>
</file>